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Relationships xmlns="http://schemas.openxmlformats.org/package/2006/relationships"><Relationship Id="rId2" Type="http://schemas.openxmlformats.org/package/2006/relationships/metadata/thumbnail" Target="docProps/thumbnail.jpeg" /><Relationship Id="rId3" Type="http://schemas.openxmlformats.org/package/2006/relationships/metadata/core-properties" Target="docProps/core.xml" /><Relationship Id="rId4" Type="http://schemas.openxmlformats.org/officeDocument/2006/relationships/extended-properties" Target="docProps/app.xml" /><Relationship Id="rId5" Type="http://schemas.openxmlformats.org/officeDocument/2006/relationships/custom-properties" Target="docProps/custom.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firstSlideNum="1" saveSubsetFonts="1">
  <p:sldMasterIdLst>
    <p:sldMasterId id="2147483696" r:id="rId2"/>
  </p:sldMasterIdLst>
  <p:notesMasterIdLst>
    <p:notesMasterId r:id="rId3"/>
  </p:notesMasterIdLst>
  <p:handoutMasterIdLst>
    <p:handoutMasterId r:id="rId4"/>
  </p:handoutMasterIdLst>
  <p:sldIdLst>
    <p:sldId id="769" r:id="rId5"/>
    <p:sldId id="770" r:id="rId6"/>
  </p:sldIdLst>
  <p:sldSz cx="6858000" cy="12193200" type="custom"/>
  <p:notesSz cx="9144000" cy="6858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362D4"/>
    <a:srgbClr val="FF6600"/>
    <a:srgbClr val="CC0000"/>
    <a:srgbClr val="FF6699"/>
    <a:srgbClr val="FFCC00"/>
    <a:srgbClr val="FFCCFF"/>
    <a:srgbClr val="FF99FF"/>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rgbClr val="000000"/>
        </a:fontRef>
        <a:schemeClr val="lt1"/>
      </a:tcTxStyle>
      <a:tcStyle>
        <a:tcBdr/>
        <a:fill>
          <a:solidFill>
            <a:schemeClr val="dk1"/>
          </a:solidFill>
        </a:fill>
      </a:tcStyle>
    </a:lastCol>
    <a:firstCol>
      <a:tcTxStyle b="on">
        <a:fontRef idx="minor">
          <a:srgbClr val="00000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rgbClr val="000000"/>
        </a:fontRef>
        <a:schemeClr val="dk1"/>
      </a:tcTxStyle>
      <a:tcStyle>
        <a:tcBdr/>
      </a:tcStyle>
    </a:seCell>
    <a:swCell>
      <a:tcTxStyle b="on">
        <a:fontRef idx="minor">
          <a:srgbClr val="000000"/>
        </a:fontRef>
        <a:schemeClr val="dk1"/>
      </a:tcTxStyle>
      <a:tcStyle>
        <a:tcBdr/>
      </a:tcStyle>
    </a:swCell>
    <a:firstRow>
      <a:tcTxStyle b="on">
        <a:fontRef idx="minor">
          <a:srgbClr val="00000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中間スタイル 3 - アクセント 1">
    <a:wholeTbl>
      <a:tcTxStyle>
        <a:fontRef idx="minor">
          <a:srgbClr val="00000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rgbClr val="000000"/>
        </a:fontRef>
        <a:schemeClr val="lt1"/>
      </a:tcTxStyle>
      <a:tcStyle>
        <a:tcBdr/>
        <a:fill>
          <a:solidFill>
            <a:schemeClr val="accent1"/>
          </a:solidFill>
        </a:fill>
      </a:tcStyle>
    </a:lastCol>
    <a:firstCol>
      <a:tcTxStyle b="on">
        <a:fontRef idx="minor">
          <a:srgbClr val="00000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rgbClr val="000000"/>
        </a:fontRef>
        <a:schemeClr val="dk1"/>
      </a:tcTxStyle>
      <a:tcStyle>
        <a:tcBdr/>
      </a:tcStyle>
    </a:seCell>
    <a:swCell>
      <a:tcTxStyle b="on">
        <a:fontRef idx="minor">
          <a:srgbClr val="000000"/>
        </a:fontRef>
        <a:schemeClr val="dk1"/>
      </a:tcTxStyle>
      <a:tcStyle>
        <a:tcBdr/>
      </a:tcStyle>
    </a:swCell>
    <a:firstRow>
      <a:tcTxStyle b="on">
        <a:fontRef idx="minor">
          <a:srgbClr val="000000"/>
        </a:fontRef>
        <a:schemeClr val="lt1"/>
      </a:tcTxStyle>
      <a:tcStyle>
        <a:tcBdr>
          <a:bottom>
            <a:ln w="25400" cmpd="sng">
              <a:solidFill>
                <a:schemeClr val="dk1"/>
              </a:solidFill>
            </a:ln>
          </a:bottom>
        </a:tcBdr>
        <a:fill>
          <a:solidFill>
            <a:schemeClr val="accent1"/>
          </a:solidFill>
        </a:fill>
      </a:tcStyle>
    </a:firstRow>
  </a:tblStyle>
  <a:tblStyle styleId="{125E5076-3810-47DD-B79F-674D7AD40C01}" styleName="濃色スタイル 1 - アクセント 1">
    <a:wholeTbl>
      <a:tcTxStyle>
        <a:fontRef idx="minor">
          <a:srgbClr val="00000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E9639D4-E3E2-4D34-9284-5A2195B3D0D7}" styleName="スタイル (淡色) 2">
    <a:wholeTbl>
      <a:tcTxStyle>
        <a:fontRef idx="minor">
          <a:srgbClr val="00000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rgbClr val="00000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restored">
    <p:restoredLeft sz="14472"/>
    <p:restoredTop sz="88848"/>
  </p:normalViewPr>
  <p:slideViewPr>
    <p:cSldViewPr snapToGrid="0">
      <p:cViewPr varScale="0">
        <p:scale>
          <a:sx n="80" d="100"/>
          <a:sy n="80" d="100"/>
        </p:scale>
        <p:origin x="-1698" y="-72"/>
      </p:cViewPr>
      <p:guideLst/>
    </p:cSldViewPr>
  </p:slideViewPr>
  <p:notesTextViewPr>
    <p:cViewPr>
      <p:scale>
        <a:sx n="1" d="1"/>
        <a:sy n="1" d="1"/>
      </p:scale>
      <p:origin x="0" y="0"/>
    </p:cViewPr>
  </p:notesTextViewPr>
  <p:gridSpacing cx="72008" cy="72008"/>
</p:viewPr>
</file>

<file path=ppt/_rels/presentation.xml.rels><?xml version="1.0" encoding="UTF-8"?><Relationships xmlns="http://schemas.openxmlformats.org/package/2006/relationships"><Relationship Id="rId1" Type="http://schemas.openxmlformats.org/officeDocument/2006/relationships/theme" Target="theme/theme1.xml" /><Relationship Id="rId2" Type="http://schemas.openxmlformats.org/officeDocument/2006/relationships/slideMaster" Target="slideMasters/slideMaster1.xml" /><Relationship Id="rId3" Type="http://schemas.openxmlformats.org/officeDocument/2006/relationships/notesMaster" Target="notesMasters/notesMaster1.xml" /><Relationship Id="rId4" Type="http://schemas.openxmlformats.org/officeDocument/2006/relationships/handoutMaster" Target="handoutMasters/handoutMaster1.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handoutMasters/_rels/handoutMaster1.xml.rels><?xml version="1.0" encoding="UTF-8"?><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108" name="ヘッダー プレースホルダー 1"/>
          <p:cNvSpPr>
            <a:spLocks noGrp="1"/>
          </p:cNvSpPr>
          <p:nvPr>
            <p:ph type="hdr" sz="quarter"/>
          </p:nvPr>
        </p:nvSpPr>
        <p:spPr>
          <a:xfrm>
            <a:off x="0" y="0"/>
            <a:ext cx="3962399" cy="344091"/>
          </a:xfrm>
          <a:prstGeom prst="rect">
            <a:avLst/>
          </a:prstGeom>
        </p:spPr>
        <p:txBody>
          <a:bodyPr vert="horz" lIns="91440" tIns="45720" rIns="91440" bIns="45720" rtlCol="0"/>
          <a:lstStyle>
            <a:lvl1pPr algn="l">
              <a:defRPr sz="1200"/>
            </a:lvl1pPr>
          </a:lstStyle>
          <a:p>
            <a:endParaRPr kumimoji="1" lang="ja-JP" altLang="en-US"/>
          </a:p>
        </p:txBody>
      </p:sp>
      <p:sp>
        <p:nvSpPr>
          <p:cNvPr id="1109" name="日付プレースホルダー 2"/>
          <p:cNvSpPr>
            <a:spLocks noGrp="1"/>
          </p:cNvSpPr>
          <p:nvPr>
            <p:ph type="dt" sz="quarter" idx="1"/>
          </p:nvPr>
        </p:nvSpPr>
        <p:spPr>
          <a:xfrm>
            <a:off x="5179485" y="0"/>
            <a:ext cx="3962399" cy="344091"/>
          </a:xfrm>
          <a:prstGeom prst="rect">
            <a:avLst/>
          </a:prstGeom>
        </p:spPr>
        <p:txBody>
          <a:bodyPr vert="horz" lIns="91440" tIns="45720" rIns="91440" bIns="45720" rtlCol="0"/>
          <a:lstStyle>
            <a:lvl1pPr algn="r">
              <a:defRPr sz="1200"/>
            </a:lvl1pPr>
          </a:lstStyle>
          <a:p>
            <a:fld id="{5927E544-58F3-44AF-AEF0-831354FDA190}" type="datetimeFigureOut">
              <a:rPr kumimoji="1" lang="ja-JP" altLang="en-US" smtClean="0"/>
              <a:t>2025/12/15</a:t>
            </a:fld>
            <a:endParaRPr kumimoji="1" lang="ja-JP" altLang="en-US"/>
          </a:p>
        </p:txBody>
      </p:sp>
      <p:sp>
        <p:nvSpPr>
          <p:cNvPr id="1110" name="フッター プレースホルダー 3"/>
          <p:cNvSpPr>
            <a:spLocks noGrp="1"/>
          </p:cNvSpPr>
          <p:nvPr>
            <p:ph type="ftr" sz="quarter" idx="2"/>
          </p:nvPr>
        </p:nvSpPr>
        <p:spPr>
          <a:xfrm>
            <a:off x="0" y="6513909"/>
            <a:ext cx="3962399" cy="344091"/>
          </a:xfrm>
          <a:prstGeom prst="rect">
            <a:avLst/>
          </a:prstGeom>
        </p:spPr>
        <p:txBody>
          <a:bodyPr vert="horz" lIns="91440" tIns="45720" rIns="91440" bIns="45720" rtlCol="0" anchor="b"/>
          <a:lstStyle>
            <a:lvl1pPr algn="l">
              <a:defRPr sz="1200"/>
            </a:lvl1pPr>
          </a:lstStyle>
          <a:p>
            <a:endParaRPr kumimoji="1" lang="ja-JP" altLang="en-US"/>
          </a:p>
        </p:txBody>
      </p:sp>
      <p:sp>
        <p:nvSpPr>
          <p:cNvPr id="1111" name="スライド番号プレースホルダー 4"/>
          <p:cNvSpPr>
            <a:spLocks noGrp="1"/>
          </p:cNvSpPr>
          <p:nvPr>
            <p:ph type="sldNum" sz="quarter" idx="3"/>
          </p:nvPr>
        </p:nvSpPr>
        <p:spPr>
          <a:xfrm>
            <a:off x="5179485" y="6513909"/>
            <a:ext cx="3962399" cy="344091"/>
          </a:xfrm>
          <a:prstGeom prst="rect">
            <a:avLst/>
          </a:prstGeom>
        </p:spPr>
        <p:txBody>
          <a:bodyPr vert="horz" lIns="91440" tIns="45720" rIns="91440" bIns="45720" rtlCol="0" anchor="b"/>
          <a:lstStyle>
            <a:lvl1pPr algn="r">
              <a:defRPr sz="1200"/>
            </a:lvl1pPr>
          </a:lstStyle>
          <a:p>
            <a:fld id="{259349C6-9908-4700-AD3A-EA2EAF463909}" type="slidenum">
              <a:rPr kumimoji="1" lang="ja-JP" altLang="en-US" smtClean="0"/>
              <a:t>‹#›</a:t>
            </a:fld>
            <a:endParaRPr kumimoji="1" lang="ja-JP" altLang="en-US"/>
          </a:p>
        </p:txBody>
      </p:sp>
    </p:spTree>
    <p:extLst>
      <p:ext uri="{BB962C8B-B14F-4D97-AF65-F5344CB8AC3E}">
        <p14:creationId xmlns:p14="http://schemas.microsoft.com/office/powerpoint/2010/main" val="1135483727"/>
      </p:ext>
    </p:extLst>
  </p:cSld>
  <p:clrMap bg1="lt1" tx1="dk1" bg2="lt2" tx2="dk2" accent1="accent1" accent2="accent2" accent3="accent3" accent4="accent4" accent5="accent5" accent6="accent6" hlink="hlink" folHlink="folHlink"/>
</p:handoutMaster>
</file>

<file path=ppt/notesMasters/_rels/notesMaster1.xml.rels><?xml version="1.0" encoding="UTF-8"?><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101" name="ヘッダー プレースホルダー 1"/>
          <p:cNvSpPr>
            <a:spLocks noGrp="1"/>
          </p:cNvSpPr>
          <p:nvPr>
            <p:ph type="hdr" sz="quarter"/>
          </p:nvPr>
        </p:nvSpPr>
        <p:spPr>
          <a:xfrm>
            <a:off x="0" y="0"/>
            <a:ext cx="3962399" cy="344091"/>
          </a:xfrm>
          <a:prstGeom prst="rect">
            <a:avLst/>
          </a:prstGeom>
        </p:spPr>
        <p:txBody>
          <a:bodyPr vert="horz" lIns="91440" tIns="45720" rIns="91440" bIns="45720" rtlCol="0"/>
          <a:lstStyle>
            <a:lvl1pPr algn="l">
              <a:defRPr sz="1200"/>
            </a:lvl1pPr>
          </a:lstStyle>
          <a:p>
            <a:endParaRPr kumimoji="1" lang="ja-JP" altLang="en-US"/>
          </a:p>
        </p:txBody>
      </p:sp>
      <p:sp>
        <p:nvSpPr>
          <p:cNvPr id="1102" name="日付プレースホルダー 2"/>
          <p:cNvSpPr>
            <a:spLocks noGrp="1"/>
          </p:cNvSpPr>
          <p:nvPr>
            <p:ph type="dt" idx="1"/>
          </p:nvPr>
        </p:nvSpPr>
        <p:spPr>
          <a:xfrm>
            <a:off x="5179485" y="0"/>
            <a:ext cx="3962399" cy="344091"/>
          </a:xfrm>
          <a:prstGeom prst="rect">
            <a:avLst/>
          </a:prstGeom>
        </p:spPr>
        <p:txBody>
          <a:bodyPr vert="horz" lIns="91440" tIns="45720" rIns="91440" bIns="45720" rtlCol="0"/>
          <a:lstStyle>
            <a:lvl1pPr algn="r">
              <a:defRPr sz="1200"/>
            </a:lvl1pPr>
          </a:lstStyle>
          <a:p>
            <a:fld id="{B32849E8-A905-4782-A216-CE5AF6E157A0}" type="datetimeFigureOut">
              <a:rPr kumimoji="1" lang="ja-JP" altLang="en-US" smtClean="0"/>
              <a:t>2025/12/15</a:t>
            </a:fld>
            <a:endParaRPr kumimoji="1" lang="ja-JP" altLang="en-US"/>
          </a:p>
        </p:txBody>
      </p:sp>
      <p:sp>
        <p:nvSpPr>
          <p:cNvPr id="1103" name="スライド イメージ プレースホルダー 3"/>
          <p:cNvSpPr>
            <a:spLocks noGrp="1" noRot="1" noChangeAspect="1"/>
          </p:cNvSpPr>
          <p:nvPr>
            <p:ph type="sldImg" idx="2"/>
          </p:nvPr>
        </p:nvSpPr>
        <p:spPr>
          <a:xfrm>
            <a:off x="3921040" y="856252"/>
            <a:ext cx="1301921" cy="2314755"/>
          </a:xfrm>
          <a:prstGeom prst="rect">
            <a:avLst/>
          </a:prstGeom>
          <a:noFill/>
          <a:ln w="12700">
            <a:solidFill>
              <a:prstClr val="black"/>
            </a:solidFill>
          </a:ln>
        </p:spPr>
        <p:txBody>
          <a:bodyPr vert="horz" lIns="91440" tIns="45720" rIns="91440" bIns="45720" rtlCol="0" anchor="ctr"/>
          <a:lstStyle/>
          <a:p>
            <a:endParaRPr lang="ja-JP" altLang="en-US"/>
          </a:p>
        </p:txBody>
      </p:sp>
      <p:sp>
        <p:nvSpPr>
          <p:cNvPr id="1104" name="ノート プレースホルダー 4"/>
          <p:cNvSpPr>
            <a:spLocks noGrp="1"/>
          </p:cNvSpPr>
          <p:nvPr>
            <p:ph type="body" sz="quarter" idx="3"/>
          </p:nvPr>
        </p:nvSpPr>
        <p:spPr>
          <a:xfrm>
            <a:off x="914400" y="3300412"/>
            <a:ext cx="7315199" cy="2700338"/>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105" name="フッター プレースホルダー 5"/>
          <p:cNvSpPr>
            <a:spLocks noGrp="1"/>
          </p:cNvSpPr>
          <p:nvPr>
            <p:ph type="ftr" sz="quarter" idx="4"/>
          </p:nvPr>
        </p:nvSpPr>
        <p:spPr>
          <a:xfrm>
            <a:off x="0" y="6513909"/>
            <a:ext cx="3962399" cy="344091"/>
          </a:xfrm>
          <a:prstGeom prst="rect">
            <a:avLst/>
          </a:prstGeom>
        </p:spPr>
        <p:txBody>
          <a:bodyPr vert="horz" lIns="91440" tIns="45720" rIns="91440" bIns="45720" rtlCol="0" anchor="b"/>
          <a:lstStyle>
            <a:lvl1pPr algn="l">
              <a:defRPr sz="1200"/>
            </a:lvl1pPr>
          </a:lstStyle>
          <a:p>
            <a:endParaRPr kumimoji="1" lang="ja-JP" altLang="en-US"/>
          </a:p>
        </p:txBody>
      </p:sp>
      <p:sp>
        <p:nvSpPr>
          <p:cNvPr id="1106" name="スライド番号プレースホルダー 6"/>
          <p:cNvSpPr>
            <a:spLocks noGrp="1"/>
          </p:cNvSpPr>
          <p:nvPr>
            <p:ph type="sldNum" sz="quarter" idx="5"/>
          </p:nvPr>
        </p:nvSpPr>
        <p:spPr>
          <a:xfrm>
            <a:off x="5179485" y="6513909"/>
            <a:ext cx="3962399" cy="344091"/>
          </a:xfrm>
          <a:prstGeom prst="rect">
            <a:avLst/>
          </a:prstGeom>
        </p:spPr>
        <p:txBody>
          <a:bodyPr vert="horz" lIns="91440" tIns="45720" rIns="91440" bIns="45720" rtlCol="0" anchor="b"/>
          <a:lstStyle>
            <a:lvl1pPr algn="r">
              <a:defRPr sz="1200"/>
            </a:lvl1pPr>
          </a:lstStyle>
          <a:p>
            <a:fld id="{F05DEF1F-8E7D-4095-AB72-8CF260CCE09E}" type="slidenum">
              <a:rPr kumimoji="1" lang="ja-JP" altLang="en-US" smtClean="0"/>
              <a:t>‹#›</a:t>
            </a:fld>
            <a:endParaRPr kumimoji="1" lang="ja-JP" altLang="en-US"/>
          </a:p>
        </p:txBody>
      </p:sp>
    </p:spTree>
    <p:extLst>
      <p:ext uri="{BB962C8B-B14F-4D97-AF65-F5344CB8AC3E}">
        <p14:creationId xmlns:p14="http://schemas.microsoft.com/office/powerpoint/2010/main" val="356416377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p:sp>
        <p:nvSpPr>
          <p:cNvPr id="1134" name="四角形 582"/>
          <p:cNvSpPr>
            <a:spLocks noGrp="1" noRot="1" noChangeAspect="1"/>
          </p:cNvSpPr>
          <p:nvPr>
            <p:ph type="sldImg" idx="2"/>
          </p:nvPr>
        </p:nvSpPr>
        <p:spPr>
          <a:prstGeom prst="rect">
            <a:avLst/>
          </a:prstGeom>
        </p:spPr>
        <p:txBody>
          <a:bodyPr/>
          <a:p>
            <a:endParaRPr kumimoji="1" lang="ja-JP" altLang="en-US"/>
          </a:p>
        </p:txBody>
      </p:sp>
      <p:sp>
        <p:nvSpPr>
          <p:cNvPr id="1135" name="四角形 583"/>
          <p:cNvSpPr>
            <a:spLocks noGrp="1"/>
          </p:cNvSpPr>
          <p:nvPr>
            <p:ph type="body" sz="quarter" idx="3"/>
          </p:nvPr>
        </p:nvSpPr>
        <p:spPr>
          <a:prstGeom prst="rect">
            <a:avLst/>
          </a:prstGeom>
        </p:spPr>
        <p:txBody>
          <a:bodyPr/>
          <a:p>
            <a:endParaRPr kumimoji="1" lang="ja-JP" altLang="en-US"/>
          </a:p>
        </p:txBody>
      </p:sp>
      <p:sp>
        <p:nvSpPr>
          <p:cNvPr id="1136" name="四角形 584"/>
          <p:cNvSpPr>
            <a:spLocks noGrp="1"/>
          </p:cNvSpPr>
          <p:nvPr>
            <p:ph type="sldNum" sz="quarter" idx="5"/>
          </p:nvPr>
        </p:nvSpPr>
        <p:spPr>
          <a:prstGeom prst="rect">
            <a:avLst/>
          </a:prstGeom>
        </p:spPr>
        <p:txBody>
          <a:bodyPr vert="horz" lIns="91440" tIns="45720" rIns="91440" bIns="45720" rtlCol="0" anchor="b"/>
          <a:lstStyle>
            <a:lvl1pPr algn="r">
              <a:defRPr sz="1200"/>
            </a:lvl1pPr>
          </a:lstStyle>
          <a:p>
            <a:fld id="{F05DEF1F-8E7D-4095-AB72-8CF260CCE09E}" type="slidenum">
              <a:rPr kumimoji="1" lang="ja-JP" altLang="en-US" smtClean="0"/>
              <a:t>‹#›</a:t>
            </a:fld>
            <a:endParaRPr kumimoji="1" lang="ja-JP" altLang="en-US"/>
          </a:p>
        </p:txBody>
      </p:sp>
    </p:spTree>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0" name=""/>
        <p:cNvGrpSpPr/>
        <p:nvPr/>
      </p:nvGrpSpPr>
      <p:grpSpPr>
        <a:xfrm>
          <a:off x="0" y="0"/>
          <a:ext cx="0" cy="0"/>
          <a:chOff x="0" y="0"/>
          <a:chExt cx="0" cy="0"/>
        </a:xfrm>
      </p:grpSpPr>
      <p:sp>
        <p:nvSpPr>
          <p:cNvPr id="1031" name="タイトル 1"/>
          <p:cNvSpPr>
            <a:spLocks noGrp="1"/>
          </p:cNvSpPr>
          <p:nvPr>
            <p:ph type="ctrTitle"/>
          </p:nvPr>
        </p:nvSpPr>
        <p:spPr>
          <a:xfrm>
            <a:off x="857250" y="1995508"/>
            <a:ext cx="5143500" cy="4245040"/>
          </a:xfrm>
        </p:spPr>
        <p:txBody>
          <a:bodyPr anchor="b"/>
          <a:lstStyle>
            <a:lvl1pPr algn="ctr">
              <a:defRPr sz="6000"/>
            </a:lvl1pPr>
          </a:lstStyle>
          <a:p>
            <a:r>
              <a:rPr kumimoji="1" lang="ja-JP" altLang="en-US" smtClean="0"/>
              <a:t>マスター タイトルの書式設定</a:t>
            </a:r>
            <a:endParaRPr kumimoji="1" lang="ja-JP" altLang="en-US"/>
          </a:p>
        </p:txBody>
      </p:sp>
      <p:sp>
        <p:nvSpPr>
          <p:cNvPr id="1032" name="サブタイトル 2"/>
          <p:cNvSpPr>
            <a:spLocks noGrp="1"/>
          </p:cNvSpPr>
          <p:nvPr>
            <p:ph type="subTitle" idx="1"/>
          </p:nvPr>
        </p:nvSpPr>
        <p:spPr>
          <a:xfrm>
            <a:off x="857250" y="6404253"/>
            <a:ext cx="5143500" cy="294386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smtClean="0"/>
              <a:t>マスター サブタイトルの書式設定</a:t>
            </a:r>
            <a:endParaRPr kumimoji="1" lang="ja-JP" altLang="en-US"/>
          </a:p>
        </p:txBody>
      </p:sp>
      <p:sp>
        <p:nvSpPr>
          <p:cNvPr id="1033" name="日付プレースホルダー 3"/>
          <p:cNvSpPr>
            <a:spLocks noGrp="1"/>
          </p:cNvSpPr>
          <p:nvPr>
            <p:ph type="dt" sz="half" idx="10"/>
          </p:nvPr>
        </p:nvSpPr>
        <p:spPr/>
        <p:txBody>
          <a:bodyPr/>
          <a:lstStyle/>
          <a:p>
            <a:fld id="{BB945FAF-8ED7-4D46-BF32-49096AC156EB}" type="datetime1">
              <a:rPr kumimoji="1" lang="ja-JP" altLang="en-US" smtClean="0"/>
              <a:t>2025/12/15</a:t>
            </a:fld>
            <a:endParaRPr kumimoji="1" lang="ja-JP" altLang="en-US"/>
          </a:p>
        </p:txBody>
      </p:sp>
      <p:sp>
        <p:nvSpPr>
          <p:cNvPr id="1034" name="フッター プレースホルダー 4"/>
          <p:cNvSpPr>
            <a:spLocks noGrp="1"/>
          </p:cNvSpPr>
          <p:nvPr>
            <p:ph type="ftr" sz="quarter" idx="11"/>
          </p:nvPr>
        </p:nvSpPr>
        <p:spPr/>
        <p:txBody>
          <a:bodyPr/>
          <a:lstStyle/>
          <a:p>
            <a:endParaRPr kumimoji="1" lang="ja-JP" altLang="en-US"/>
          </a:p>
        </p:txBody>
      </p:sp>
      <p:sp>
        <p:nvSpPr>
          <p:cNvPr id="1035" name="スライド番号プレースホルダー 5"/>
          <p:cNvSpPr>
            <a:spLocks noGrp="1"/>
          </p:cNvSpPr>
          <p:nvPr>
            <p:ph type="sldNum" sz="quarter" idx="12"/>
          </p:nvPr>
        </p:nvSpPr>
        <p:spPr>
          <a:xfrm>
            <a:off x="4950619" y="11301290"/>
            <a:ext cx="1543050" cy="649175"/>
          </a:xfrm>
        </p:spPr>
        <p:txBody>
          <a:bodyPr/>
          <a:lstStyle/>
          <a:p>
            <a:fld id="{49380B79-9D57-4308-AA61-D79DC2609A83}" type="slidenum">
              <a:rPr kumimoji="1" lang="ja-JP" altLang="en-US" smtClean="0"/>
              <a:t>‹#›</a:t>
            </a:fld>
            <a:endParaRPr kumimoji="1" lang="ja-JP" altLang="en-US"/>
          </a:p>
        </p:txBody>
      </p:sp>
    </p:spTree>
    <p:extLst>
      <p:ext uri="{BB962C8B-B14F-4D97-AF65-F5344CB8AC3E}">
        <p14:creationId xmlns:p14="http://schemas.microsoft.com/office/powerpoint/2010/main" val="3520006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0" name=""/>
        <p:cNvGrpSpPr/>
        <p:nvPr/>
      </p:nvGrpSpPr>
      <p:grpSpPr>
        <a:xfrm>
          <a:off x="0" y="0"/>
          <a:ext cx="0" cy="0"/>
          <a:chOff x="0" y="0"/>
          <a:chExt cx="0" cy="0"/>
        </a:xfrm>
      </p:grpSpPr>
      <p:sp>
        <p:nvSpPr>
          <p:cNvPr id="1037" name="タイトル 1"/>
          <p:cNvSpPr>
            <a:spLocks noGrp="1"/>
          </p:cNvSpPr>
          <p:nvPr>
            <p:ph type="title" hasCustomPrompt="1"/>
          </p:nvPr>
        </p:nvSpPr>
        <p:spPr>
          <a:xfrm>
            <a:off x="0" y="0"/>
            <a:ext cx="6858000" cy="1069191"/>
          </a:xfrm>
        </p:spPr>
        <p:txBody>
          <a:bodyPr>
            <a:normAutofit/>
          </a:bodyPr>
          <a:lstStyle>
            <a:lvl1pPr>
              <a:defRPr sz="2800" b="1">
                <a:solidFill>
                  <a:schemeClr val="tx2"/>
                </a:solidFill>
              </a:defRPr>
            </a:lvl1pPr>
          </a:lstStyle>
          <a:p>
            <a:r>
              <a:rPr kumimoji="1" lang="ja-JP" altLang="en-US" dirty="0" smtClean="0"/>
              <a:t>　　マスター タイトルの書式設定</a:t>
            </a:r>
            <a:endParaRPr kumimoji="1" lang="ja-JP" altLang="en-US" dirty="0"/>
          </a:p>
        </p:txBody>
      </p:sp>
      <p:sp>
        <p:nvSpPr>
          <p:cNvPr id="1038"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39" name="日付プレースホルダー 3"/>
          <p:cNvSpPr>
            <a:spLocks noGrp="1"/>
          </p:cNvSpPr>
          <p:nvPr>
            <p:ph type="dt" sz="half" idx="10"/>
          </p:nvPr>
        </p:nvSpPr>
        <p:spPr/>
        <p:txBody>
          <a:bodyPr/>
          <a:lstStyle/>
          <a:p>
            <a:fld id="{2D22B10F-546C-4AED-B2A7-F88817F95E54}" type="datetime1">
              <a:rPr kumimoji="1" lang="ja-JP" altLang="en-US" smtClean="0"/>
              <a:t>2025/12/15</a:t>
            </a:fld>
            <a:endParaRPr kumimoji="1" lang="ja-JP" altLang="en-US"/>
          </a:p>
        </p:txBody>
      </p:sp>
      <p:sp>
        <p:nvSpPr>
          <p:cNvPr id="1040" name="フッター プレースホルダー 4"/>
          <p:cNvSpPr>
            <a:spLocks noGrp="1"/>
          </p:cNvSpPr>
          <p:nvPr>
            <p:ph type="ftr" sz="quarter" idx="11"/>
          </p:nvPr>
        </p:nvSpPr>
        <p:spPr/>
        <p:txBody>
          <a:bodyPr/>
          <a:lstStyle/>
          <a:p>
            <a:endParaRPr kumimoji="1" lang="ja-JP" altLang="en-US"/>
          </a:p>
        </p:txBody>
      </p:sp>
      <p:sp>
        <p:nvSpPr>
          <p:cNvPr id="1041" name="スライド番号プレースホルダー 5"/>
          <p:cNvSpPr>
            <a:spLocks noGrp="1"/>
          </p:cNvSpPr>
          <p:nvPr>
            <p:ph type="sldNum" sz="quarter" idx="12"/>
          </p:nvPr>
        </p:nvSpPr>
        <p:spPr/>
        <p:txBody>
          <a:bodyPr/>
          <a:lstStyle/>
          <a:p>
            <a:fld id="{49380B79-9D57-4308-AA61-D79DC2609A83}" type="slidenum">
              <a:rPr kumimoji="1" lang="ja-JP" altLang="en-US" smtClean="0"/>
              <a:t>‹#›</a:t>
            </a:fld>
            <a:endParaRPr kumimoji="1" lang="ja-JP" altLang="en-US"/>
          </a:p>
        </p:txBody>
      </p:sp>
      <p:cxnSp>
        <p:nvCxnSpPr>
          <p:cNvPr id="1042" name="直線コネクタ 7"/>
          <p:cNvCxnSpPr/>
          <p:nvPr userDrawn="1"/>
        </p:nvCxnSpPr>
        <p:spPr>
          <a:xfrm>
            <a:off x="41704" y="1069193"/>
            <a:ext cx="6746789"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045835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0" name=""/>
        <p:cNvGrpSpPr/>
        <p:nvPr/>
      </p:nvGrpSpPr>
      <p:grpSpPr>
        <a:xfrm>
          <a:off x="0" y="0"/>
          <a:ext cx="0" cy="0"/>
          <a:chOff x="0" y="0"/>
          <a:chExt cx="0" cy="0"/>
        </a:xfrm>
      </p:grpSpPr>
      <p:sp>
        <p:nvSpPr>
          <p:cNvPr id="1044" name="タイトル 1"/>
          <p:cNvSpPr>
            <a:spLocks noGrp="1"/>
          </p:cNvSpPr>
          <p:nvPr>
            <p:ph type="title"/>
          </p:nvPr>
        </p:nvSpPr>
        <p:spPr>
          <a:xfrm>
            <a:off x="467916" y="3039833"/>
            <a:ext cx="5915025" cy="5072032"/>
          </a:xfrm>
        </p:spPr>
        <p:txBody>
          <a:bodyPr anchor="b"/>
          <a:lstStyle>
            <a:lvl1pPr>
              <a:defRPr sz="6000"/>
            </a:lvl1pPr>
          </a:lstStyle>
          <a:p>
            <a:r>
              <a:rPr kumimoji="1" lang="ja-JP" altLang="en-US" smtClean="0"/>
              <a:t>マスター タイトルの書式設定</a:t>
            </a:r>
            <a:endParaRPr kumimoji="1" lang="ja-JP" altLang="en-US"/>
          </a:p>
        </p:txBody>
      </p:sp>
      <p:sp>
        <p:nvSpPr>
          <p:cNvPr id="1045" name="テキスト プレースホルダー 2"/>
          <p:cNvSpPr>
            <a:spLocks noGrp="1"/>
          </p:cNvSpPr>
          <p:nvPr>
            <p:ph type="body" idx="1"/>
          </p:nvPr>
        </p:nvSpPr>
        <p:spPr>
          <a:xfrm>
            <a:off x="467916" y="8159848"/>
            <a:ext cx="5915025" cy="266726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smtClean="0"/>
              <a:t>マスター テキストの書式設定</a:t>
            </a:r>
          </a:p>
        </p:txBody>
      </p:sp>
      <p:sp>
        <p:nvSpPr>
          <p:cNvPr id="1046" name="日付プレースホルダー 3"/>
          <p:cNvSpPr>
            <a:spLocks noGrp="1"/>
          </p:cNvSpPr>
          <p:nvPr>
            <p:ph type="dt" sz="half" idx="10"/>
          </p:nvPr>
        </p:nvSpPr>
        <p:spPr/>
        <p:txBody>
          <a:bodyPr/>
          <a:lstStyle/>
          <a:p>
            <a:fld id="{F4FC509E-0F04-4B66-9866-5FC3ECD3F1A8}" type="datetime1">
              <a:rPr kumimoji="1" lang="ja-JP" altLang="en-US" smtClean="0"/>
              <a:t>2025/12/15</a:t>
            </a:fld>
            <a:endParaRPr kumimoji="1" lang="ja-JP" altLang="en-US"/>
          </a:p>
        </p:txBody>
      </p:sp>
      <p:sp>
        <p:nvSpPr>
          <p:cNvPr id="1047" name="フッター プレースホルダー 4"/>
          <p:cNvSpPr>
            <a:spLocks noGrp="1"/>
          </p:cNvSpPr>
          <p:nvPr>
            <p:ph type="ftr" sz="quarter" idx="11"/>
          </p:nvPr>
        </p:nvSpPr>
        <p:spPr/>
        <p:txBody>
          <a:bodyPr/>
          <a:lstStyle/>
          <a:p>
            <a:endParaRPr kumimoji="1" lang="ja-JP" altLang="en-US"/>
          </a:p>
        </p:txBody>
      </p:sp>
      <p:sp>
        <p:nvSpPr>
          <p:cNvPr id="1048" name="スライド番号プレースホルダー 5"/>
          <p:cNvSpPr>
            <a:spLocks noGrp="1"/>
          </p:cNvSpPr>
          <p:nvPr>
            <p:ph type="sldNum" sz="quarter" idx="12"/>
          </p:nvPr>
        </p:nvSpPr>
        <p:spPr/>
        <p:txBody>
          <a:bodyPr/>
          <a:lstStyle/>
          <a:p>
            <a:fld id="{49380B79-9D57-4308-AA61-D79DC2609A83}" type="slidenum">
              <a:rPr kumimoji="1" lang="ja-JP" altLang="en-US" smtClean="0"/>
              <a:t>‹#›</a:t>
            </a:fld>
            <a:endParaRPr kumimoji="1" lang="ja-JP" altLang="en-US"/>
          </a:p>
        </p:txBody>
      </p:sp>
    </p:spTree>
    <p:extLst>
      <p:ext uri="{BB962C8B-B14F-4D97-AF65-F5344CB8AC3E}">
        <p14:creationId xmlns:p14="http://schemas.microsoft.com/office/powerpoint/2010/main" val="3149874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0" name=""/>
        <p:cNvGrpSpPr/>
        <p:nvPr/>
      </p:nvGrpSpPr>
      <p:grpSpPr>
        <a:xfrm>
          <a:off x="0" y="0"/>
          <a:ext cx="0" cy="0"/>
          <a:chOff x="0" y="0"/>
          <a:chExt cx="0" cy="0"/>
        </a:xfrm>
      </p:grpSpPr>
      <p:sp>
        <p:nvSpPr>
          <p:cNvPr id="1050"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1051" name="コンテンツ プレースホルダー 2"/>
          <p:cNvSpPr>
            <a:spLocks noGrp="1"/>
          </p:cNvSpPr>
          <p:nvPr>
            <p:ph sz="half" idx="1"/>
          </p:nvPr>
        </p:nvSpPr>
        <p:spPr>
          <a:xfrm>
            <a:off x="471488" y="3245875"/>
            <a:ext cx="2914650" cy="773647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52" name="コンテンツ プレースホルダー 3"/>
          <p:cNvSpPr>
            <a:spLocks noGrp="1"/>
          </p:cNvSpPr>
          <p:nvPr>
            <p:ph sz="half" idx="2"/>
          </p:nvPr>
        </p:nvSpPr>
        <p:spPr>
          <a:xfrm>
            <a:off x="3471863" y="3245875"/>
            <a:ext cx="2914650" cy="773647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53" name="日付プレースホルダー 4"/>
          <p:cNvSpPr>
            <a:spLocks noGrp="1"/>
          </p:cNvSpPr>
          <p:nvPr>
            <p:ph type="dt" sz="half" idx="10"/>
          </p:nvPr>
        </p:nvSpPr>
        <p:spPr/>
        <p:txBody>
          <a:bodyPr/>
          <a:lstStyle/>
          <a:p>
            <a:fld id="{E8FDFC10-9FAB-4AD7-B245-499B90205E8F}" type="datetime1">
              <a:rPr kumimoji="1" lang="ja-JP" altLang="en-US" smtClean="0"/>
              <a:t>2025/12/15</a:t>
            </a:fld>
            <a:endParaRPr kumimoji="1" lang="ja-JP" altLang="en-US"/>
          </a:p>
        </p:txBody>
      </p:sp>
      <p:sp>
        <p:nvSpPr>
          <p:cNvPr id="1054" name="フッター プレースホルダー 5"/>
          <p:cNvSpPr>
            <a:spLocks noGrp="1"/>
          </p:cNvSpPr>
          <p:nvPr>
            <p:ph type="ftr" sz="quarter" idx="11"/>
          </p:nvPr>
        </p:nvSpPr>
        <p:spPr/>
        <p:txBody>
          <a:bodyPr/>
          <a:lstStyle/>
          <a:p>
            <a:endParaRPr kumimoji="1" lang="ja-JP" altLang="en-US"/>
          </a:p>
        </p:txBody>
      </p:sp>
      <p:sp>
        <p:nvSpPr>
          <p:cNvPr id="1055" name="スライド番号プレースホルダー 6"/>
          <p:cNvSpPr>
            <a:spLocks noGrp="1"/>
          </p:cNvSpPr>
          <p:nvPr>
            <p:ph type="sldNum" sz="quarter" idx="12"/>
          </p:nvPr>
        </p:nvSpPr>
        <p:spPr/>
        <p:txBody>
          <a:bodyPr/>
          <a:lstStyle/>
          <a:p>
            <a:fld id="{49380B79-9D57-4308-AA61-D79DC2609A83}" type="slidenum">
              <a:rPr kumimoji="1" lang="ja-JP" altLang="en-US" smtClean="0"/>
              <a:t>‹#›</a:t>
            </a:fld>
            <a:endParaRPr kumimoji="1" lang="ja-JP" altLang="en-US"/>
          </a:p>
        </p:txBody>
      </p:sp>
    </p:spTree>
    <p:extLst>
      <p:ext uri="{BB962C8B-B14F-4D97-AF65-F5344CB8AC3E}">
        <p14:creationId xmlns:p14="http://schemas.microsoft.com/office/powerpoint/2010/main" val="1299582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0" name=""/>
        <p:cNvGrpSpPr/>
        <p:nvPr/>
      </p:nvGrpSpPr>
      <p:grpSpPr>
        <a:xfrm>
          <a:off x="0" y="0"/>
          <a:ext cx="0" cy="0"/>
          <a:chOff x="0" y="0"/>
          <a:chExt cx="0" cy="0"/>
        </a:xfrm>
      </p:grpSpPr>
      <p:sp>
        <p:nvSpPr>
          <p:cNvPr id="1057" name="タイトル 1"/>
          <p:cNvSpPr>
            <a:spLocks noGrp="1"/>
          </p:cNvSpPr>
          <p:nvPr>
            <p:ph type="title"/>
          </p:nvPr>
        </p:nvSpPr>
        <p:spPr>
          <a:xfrm>
            <a:off x="472381" y="649175"/>
            <a:ext cx="5915025" cy="2356788"/>
          </a:xfrm>
        </p:spPr>
        <p:txBody>
          <a:bodyPr/>
          <a:lstStyle/>
          <a:p>
            <a:r>
              <a:rPr kumimoji="1" lang="ja-JP" altLang="en-US" smtClean="0"/>
              <a:t>マスター タイトルの書式設定</a:t>
            </a:r>
            <a:endParaRPr kumimoji="1" lang="ja-JP" altLang="en-US"/>
          </a:p>
        </p:txBody>
      </p:sp>
      <p:sp>
        <p:nvSpPr>
          <p:cNvPr id="1058" name="テキスト プレースホルダー 2"/>
          <p:cNvSpPr>
            <a:spLocks noGrp="1"/>
          </p:cNvSpPr>
          <p:nvPr>
            <p:ph type="body" idx="1"/>
          </p:nvPr>
        </p:nvSpPr>
        <p:spPr>
          <a:xfrm>
            <a:off x="472381" y="2989028"/>
            <a:ext cx="2901255" cy="146487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1059" name="コンテンツ プレースホルダー 3"/>
          <p:cNvSpPr>
            <a:spLocks noGrp="1"/>
          </p:cNvSpPr>
          <p:nvPr>
            <p:ph sz="half" idx="2"/>
          </p:nvPr>
        </p:nvSpPr>
        <p:spPr>
          <a:xfrm>
            <a:off x="472381" y="4453905"/>
            <a:ext cx="2901255" cy="655102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60" name="テキスト プレースホルダー 4"/>
          <p:cNvSpPr>
            <a:spLocks noGrp="1"/>
          </p:cNvSpPr>
          <p:nvPr>
            <p:ph type="body" sz="quarter" idx="3"/>
          </p:nvPr>
        </p:nvSpPr>
        <p:spPr>
          <a:xfrm>
            <a:off x="3471863" y="2989028"/>
            <a:ext cx="2915543" cy="146487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1061" name="コンテンツ プレースホルダー 5"/>
          <p:cNvSpPr>
            <a:spLocks noGrp="1"/>
          </p:cNvSpPr>
          <p:nvPr>
            <p:ph sz="quarter" idx="4"/>
          </p:nvPr>
        </p:nvSpPr>
        <p:spPr>
          <a:xfrm>
            <a:off x="3471863" y="4453905"/>
            <a:ext cx="2915543" cy="655102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62" name="日付プレースホルダー 6"/>
          <p:cNvSpPr>
            <a:spLocks noGrp="1"/>
          </p:cNvSpPr>
          <p:nvPr>
            <p:ph type="dt" sz="half" idx="10"/>
          </p:nvPr>
        </p:nvSpPr>
        <p:spPr/>
        <p:txBody>
          <a:bodyPr/>
          <a:lstStyle/>
          <a:p>
            <a:fld id="{3D3C5861-8E76-4368-B8FF-49034FD05B5C}" type="datetime1">
              <a:rPr kumimoji="1" lang="ja-JP" altLang="en-US" smtClean="0"/>
              <a:t>2025/12/15</a:t>
            </a:fld>
            <a:endParaRPr kumimoji="1" lang="ja-JP" altLang="en-US"/>
          </a:p>
        </p:txBody>
      </p:sp>
      <p:sp>
        <p:nvSpPr>
          <p:cNvPr id="1063" name="フッター プレースホルダー 7"/>
          <p:cNvSpPr>
            <a:spLocks noGrp="1"/>
          </p:cNvSpPr>
          <p:nvPr>
            <p:ph type="ftr" sz="quarter" idx="11"/>
          </p:nvPr>
        </p:nvSpPr>
        <p:spPr/>
        <p:txBody>
          <a:bodyPr/>
          <a:lstStyle/>
          <a:p>
            <a:endParaRPr kumimoji="1" lang="ja-JP" altLang="en-US"/>
          </a:p>
        </p:txBody>
      </p:sp>
      <p:sp>
        <p:nvSpPr>
          <p:cNvPr id="1064" name="スライド番号プレースホルダー 8"/>
          <p:cNvSpPr>
            <a:spLocks noGrp="1"/>
          </p:cNvSpPr>
          <p:nvPr>
            <p:ph type="sldNum" sz="quarter" idx="12"/>
          </p:nvPr>
        </p:nvSpPr>
        <p:spPr/>
        <p:txBody>
          <a:bodyPr/>
          <a:lstStyle/>
          <a:p>
            <a:fld id="{49380B79-9D57-4308-AA61-D79DC2609A83}" type="slidenum">
              <a:rPr kumimoji="1" lang="ja-JP" altLang="en-US" smtClean="0"/>
              <a:t>‹#›</a:t>
            </a:fld>
            <a:endParaRPr kumimoji="1" lang="ja-JP" altLang="en-US"/>
          </a:p>
        </p:txBody>
      </p:sp>
    </p:spTree>
    <p:extLst>
      <p:ext uri="{BB962C8B-B14F-4D97-AF65-F5344CB8AC3E}">
        <p14:creationId xmlns:p14="http://schemas.microsoft.com/office/powerpoint/2010/main" val="1528648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0" name=""/>
        <p:cNvGrpSpPr/>
        <p:nvPr/>
      </p:nvGrpSpPr>
      <p:grpSpPr>
        <a:xfrm>
          <a:off x="0" y="0"/>
          <a:ext cx="0" cy="0"/>
          <a:chOff x="0" y="0"/>
          <a:chExt cx="0" cy="0"/>
        </a:xfrm>
      </p:grpSpPr>
      <p:sp>
        <p:nvSpPr>
          <p:cNvPr id="1066"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1067" name="日付プレースホルダー 2"/>
          <p:cNvSpPr>
            <a:spLocks noGrp="1"/>
          </p:cNvSpPr>
          <p:nvPr>
            <p:ph type="dt" sz="half" idx="10"/>
          </p:nvPr>
        </p:nvSpPr>
        <p:spPr/>
        <p:txBody>
          <a:bodyPr/>
          <a:lstStyle/>
          <a:p>
            <a:fld id="{B86031D8-27B4-4D89-A850-A9826A9A57F7}" type="datetime1">
              <a:rPr kumimoji="1" lang="ja-JP" altLang="en-US" smtClean="0"/>
              <a:t>2025/12/15</a:t>
            </a:fld>
            <a:endParaRPr kumimoji="1" lang="ja-JP" altLang="en-US"/>
          </a:p>
        </p:txBody>
      </p:sp>
      <p:sp>
        <p:nvSpPr>
          <p:cNvPr id="1068" name="フッター プレースホルダー 3"/>
          <p:cNvSpPr>
            <a:spLocks noGrp="1"/>
          </p:cNvSpPr>
          <p:nvPr>
            <p:ph type="ftr" sz="quarter" idx="11"/>
          </p:nvPr>
        </p:nvSpPr>
        <p:spPr/>
        <p:txBody>
          <a:bodyPr/>
          <a:lstStyle/>
          <a:p>
            <a:endParaRPr kumimoji="1" lang="ja-JP" altLang="en-US"/>
          </a:p>
        </p:txBody>
      </p:sp>
      <p:sp>
        <p:nvSpPr>
          <p:cNvPr id="1069" name="スライド番号プレースホルダー 4"/>
          <p:cNvSpPr>
            <a:spLocks noGrp="1"/>
          </p:cNvSpPr>
          <p:nvPr>
            <p:ph type="sldNum" sz="quarter" idx="12"/>
          </p:nvPr>
        </p:nvSpPr>
        <p:spPr/>
        <p:txBody>
          <a:bodyPr/>
          <a:lstStyle/>
          <a:p>
            <a:fld id="{49380B79-9D57-4308-AA61-D79DC2609A83}" type="slidenum">
              <a:rPr kumimoji="1" lang="ja-JP" altLang="en-US" smtClean="0"/>
              <a:t>‹#›</a:t>
            </a:fld>
            <a:endParaRPr kumimoji="1" lang="ja-JP" altLang="en-US"/>
          </a:p>
        </p:txBody>
      </p:sp>
    </p:spTree>
    <p:extLst>
      <p:ext uri="{BB962C8B-B14F-4D97-AF65-F5344CB8AC3E}">
        <p14:creationId xmlns:p14="http://schemas.microsoft.com/office/powerpoint/2010/main" val="2266404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0" name=""/>
        <p:cNvGrpSpPr/>
        <p:nvPr/>
      </p:nvGrpSpPr>
      <p:grpSpPr>
        <a:xfrm>
          <a:off x="0" y="0"/>
          <a:ext cx="0" cy="0"/>
          <a:chOff x="0" y="0"/>
          <a:chExt cx="0" cy="0"/>
        </a:xfrm>
      </p:grpSpPr>
      <p:sp>
        <p:nvSpPr>
          <p:cNvPr id="1071" name="日付プレースホルダー 1"/>
          <p:cNvSpPr>
            <a:spLocks noGrp="1"/>
          </p:cNvSpPr>
          <p:nvPr>
            <p:ph type="dt" sz="half" idx="10"/>
          </p:nvPr>
        </p:nvSpPr>
        <p:spPr/>
        <p:txBody>
          <a:bodyPr/>
          <a:lstStyle/>
          <a:p>
            <a:fld id="{772192EE-66A9-411C-995B-20EAF9BAFB56}" type="datetime1">
              <a:rPr kumimoji="1" lang="ja-JP" altLang="en-US" smtClean="0"/>
              <a:t>2025/12/15</a:t>
            </a:fld>
            <a:endParaRPr kumimoji="1" lang="ja-JP" altLang="en-US"/>
          </a:p>
        </p:txBody>
      </p:sp>
      <p:sp>
        <p:nvSpPr>
          <p:cNvPr id="1072" name="フッター プレースホルダー 2"/>
          <p:cNvSpPr>
            <a:spLocks noGrp="1"/>
          </p:cNvSpPr>
          <p:nvPr>
            <p:ph type="ftr" sz="quarter" idx="11"/>
          </p:nvPr>
        </p:nvSpPr>
        <p:spPr/>
        <p:txBody>
          <a:bodyPr/>
          <a:lstStyle/>
          <a:p>
            <a:endParaRPr kumimoji="1" lang="ja-JP" altLang="en-US"/>
          </a:p>
        </p:txBody>
      </p:sp>
      <p:sp>
        <p:nvSpPr>
          <p:cNvPr id="1073" name="スライド番号プレースホルダー 3"/>
          <p:cNvSpPr>
            <a:spLocks noGrp="1"/>
          </p:cNvSpPr>
          <p:nvPr>
            <p:ph type="sldNum" sz="quarter" idx="12"/>
          </p:nvPr>
        </p:nvSpPr>
        <p:spPr/>
        <p:txBody>
          <a:bodyPr/>
          <a:lstStyle/>
          <a:p>
            <a:fld id="{49380B79-9D57-4308-AA61-D79DC2609A83}" type="slidenum">
              <a:rPr kumimoji="1" lang="ja-JP" altLang="en-US" smtClean="0"/>
              <a:t>‹#›</a:t>
            </a:fld>
            <a:endParaRPr kumimoji="1" lang="ja-JP" altLang="en-US"/>
          </a:p>
        </p:txBody>
      </p:sp>
    </p:spTree>
    <p:extLst>
      <p:ext uri="{BB962C8B-B14F-4D97-AF65-F5344CB8AC3E}">
        <p14:creationId xmlns:p14="http://schemas.microsoft.com/office/powerpoint/2010/main" val="675897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0" name=""/>
        <p:cNvGrpSpPr/>
        <p:nvPr/>
      </p:nvGrpSpPr>
      <p:grpSpPr>
        <a:xfrm>
          <a:off x="0" y="0"/>
          <a:ext cx="0" cy="0"/>
          <a:chOff x="0" y="0"/>
          <a:chExt cx="0" cy="0"/>
        </a:xfrm>
      </p:grpSpPr>
      <p:sp>
        <p:nvSpPr>
          <p:cNvPr id="1075" name="タイトル 1"/>
          <p:cNvSpPr>
            <a:spLocks noGrp="1"/>
          </p:cNvSpPr>
          <p:nvPr>
            <p:ph type="title"/>
          </p:nvPr>
        </p:nvSpPr>
        <p:spPr>
          <a:xfrm>
            <a:off x="472381" y="812880"/>
            <a:ext cx="2211883" cy="2845080"/>
          </a:xfrm>
        </p:spPr>
        <p:txBody>
          <a:bodyPr anchor="b"/>
          <a:lstStyle>
            <a:lvl1pPr>
              <a:defRPr sz="3200"/>
            </a:lvl1pPr>
          </a:lstStyle>
          <a:p>
            <a:r>
              <a:rPr kumimoji="1" lang="ja-JP" altLang="en-US" smtClean="0"/>
              <a:t>マスター タイトルの書式設定</a:t>
            </a:r>
            <a:endParaRPr kumimoji="1" lang="ja-JP" altLang="en-US"/>
          </a:p>
        </p:txBody>
      </p:sp>
      <p:sp>
        <p:nvSpPr>
          <p:cNvPr id="1076" name="コンテンツ プレースホルダー 2"/>
          <p:cNvSpPr>
            <a:spLocks noGrp="1"/>
          </p:cNvSpPr>
          <p:nvPr>
            <p:ph idx="1"/>
          </p:nvPr>
        </p:nvSpPr>
        <p:spPr>
          <a:xfrm>
            <a:off x="2915543" y="1755595"/>
            <a:ext cx="3471863" cy="86650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77" name="テキスト プレースホルダー 3"/>
          <p:cNvSpPr>
            <a:spLocks noGrp="1"/>
          </p:cNvSpPr>
          <p:nvPr>
            <p:ph type="body" sz="half" idx="2"/>
          </p:nvPr>
        </p:nvSpPr>
        <p:spPr>
          <a:xfrm>
            <a:off x="472381" y="3657960"/>
            <a:ext cx="2211883" cy="677682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1078" name="日付プレースホルダー 4"/>
          <p:cNvSpPr>
            <a:spLocks noGrp="1"/>
          </p:cNvSpPr>
          <p:nvPr>
            <p:ph type="dt" sz="half" idx="10"/>
          </p:nvPr>
        </p:nvSpPr>
        <p:spPr/>
        <p:txBody>
          <a:bodyPr/>
          <a:lstStyle/>
          <a:p>
            <a:fld id="{5D9841CB-9F84-45EF-8078-6DCC61154B47}" type="datetime1">
              <a:rPr kumimoji="1" lang="ja-JP" altLang="en-US" smtClean="0"/>
              <a:t>2025/12/15</a:t>
            </a:fld>
            <a:endParaRPr kumimoji="1" lang="ja-JP" altLang="en-US"/>
          </a:p>
        </p:txBody>
      </p:sp>
      <p:sp>
        <p:nvSpPr>
          <p:cNvPr id="1079" name="フッター プレースホルダー 5"/>
          <p:cNvSpPr>
            <a:spLocks noGrp="1"/>
          </p:cNvSpPr>
          <p:nvPr>
            <p:ph type="ftr" sz="quarter" idx="11"/>
          </p:nvPr>
        </p:nvSpPr>
        <p:spPr/>
        <p:txBody>
          <a:bodyPr/>
          <a:lstStyle/>
          <a:p>
            <a:endParaRPr kumimoji="1" lang="ja-JP" altLang="en-US"/>
          </a:p>
        </p:txBody>
      </p:sp>
      <p:sp>
        <p:nvSpPr>
          <p:cNvPr id="1080" name="スライド番号プレースホルダー 6"/>
          <p:cNvSpPr>
            <a:spLocks noGrp="1"/>
          </p:cNvSpPr>
          <p:nvPr>
            <p:ph type="sldNum" sz="quarter" idx="12"/>
          </p:nvPr>
        </p:nvSpPr>
        <p:spPr/>
        <p:txBody>
          <a:bodyPr/>
          <a:lstStyle/>
          <a:p>
            <a:fld id="{49380B79-9D57-4308-AA61-D79DC2609A83}" type="slidenum">
              <a:rPr kumimoji="1" lang="ja-JP" altLang="en-US" smtClean="0"/>
              <a:t>‹#›</a:t>
            </a:fld>
            <a:endParaRPr kumimoji="1" lang="ja-JP" altLang="en-US"/>
          </a:p>
        </p:txBody>
      </p:sp>
    </p:spTree>
    <p:extLst>
      <p:ext uri="{BB962C8B-B14F-4D97-AF65-F5344CB8AC3E}">
        <p14:creationId xmlns:p14="http://schemas.microsoft.com/office/powerpoint/2010/main" val="2952885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0" name=""/>
        <p:cNvGrpSpPr/>
        <p:nvPr/>
      </p:nvGrpSpPr>
      <p:grpSpPr>
        <a:xfrm>
          <a:off x="0" y="0"/>
          <a:ext cx="0" cy="0"/>
          <a:chOff x="0" y="0"/>
          <a:chExt cx="0" cy="0"/>
        </a:xfrm>
      </p:grpSpPr>
      <p:sp>
        <p:nvSpPr>
          <p:cNvPr id="1082" name="タイトル 1"/>
          <p:cNvSpPr>
            <a:spLocks noGrp="1"/>
          </p:cNvSpPr>
          <p:nvPr>
            <p:ph type="title"/>
          </p:nvPr>
        </p:nvSpPr>
        <p:spPr>
          <a:xfrm>
            <a:off x="472381" y="812880"/>
            <a:ext cx="2211883" cy="2845080"/>
          </a:xfrm>
        </p:spPr>
        <p:txBody>
          <a:bodyPr anchor="b"/>
          <a:lstStyle>
            <a:lvl1pPr>
              <a:defRPr sz="3200"/>
            </a:lvl1pPr>
          </a:lstStyle>
          <a:p>
            <a:r>
              <a:rPr kumimoji="1" lang="ja-JP" altLang="en-US" smtClean="0"/>
              <a:t>マスター タイトルの書式設定</a:t>
            </a:r>
            <a:endParaRPr kumimoji="1" lang="ja-JP" altLang="en-US"/>
          </a:p>
        </p:txBody>
      </p:sp>
      <p:sp>
        <p:nvSpPr>
          <p:cNvPr id="1083" name="図プレースホルダー 2"/>
          <p:cNvSpPr>
            <a:spLocks noGrp="1"/>
          </p:cNvSpPr>
          <p:nvPr>
            <p:ph type="pic" idx="1"/>
          </p:nvPr>
        </p:nvSpPr>
        <p:spPr>
          <a:xfrm>
            <a:off x="2915543" y="1755595"/>
            <a:ext cx="3471863" cy="8665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1084" name="テキスト プレースホルダー 3"/>
          <p:cNvSpPr>
            <a:spLocks noGrp="1"/>
          </p:cNvSpPr>
          <p:nvPr>
            <p:ph type="body" sz="half" idx="2"/>
          </p:nvPr>
        </p:nvSpPr>
        <p:spPr>
          <a:xfrm>
            <a:off x="472381" y="3657960"/>
            <a:ext cx="2211883" cy="677682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1085" name="日付プレースホルダー 4"/>
          <p:cNvSpPr>
            <a:spLocks noGrp="1"/>
          </p:cNvSpPr>
          <p:nvPr>
            <p:ph type="dt" sz="half" idx="10"/>
          </p:nvPr>
        </p:nvSpPr>
        <p:spPr/>
        <p:txBody>
          <a:bodyPr/>
          <a:lstStyle/>
          <a:p>
            <a:fld id="{FEA987B2-4B4E-4CE2-87A1-7EDB88ABA945}" type="datetime1">
              <a:rPr kumimoji="1" lang="ja-JP" altLang="en-US" smtClean="0"/>
              <a:t>2025/12/15</a:t>
            </a:fld>
            <a:endParaRPr kumimoji="1" lang="ja-JP" altLang="en-US"/>
          </a:p>
        </p:txBody>
      </p:sp>
      <p:sp>
        <p:nvSpPr>
          <p:cNvPr id="1086" name="フッター プレースホルダー 5"/>
          <p:cNvSpPr>
            <a:spLocks noGrp="1"/>
          </p:cNvSpPr>
          <p:nvPr>
            <p:ph type="ftr" sz="quarter" idx="11"/>
          </p:nvPr>
        </p:nvSpPr>
        <p:spPr/>
        <p:txBody>
          <a:bodyPr/>
          <a:lstStyle/>
          <a:p>
            <a:endParaRPr kumimoji="1" lang="ja-JP" altLang="en-US"/>
          </a:p>
        </p:txBody>
      </p:sp>
      <p:sp>
        <p:nvSpPr>
          <p:cNvPr id="1087" name="スライド番号プレースホルダー 6"/>
          <p:cNvSpPr>
            <a:spLocks noGrp="1"/>
          </p:cNvSpPr>
          <p:nvPr>
            <p:ph type="sldNum" sz="quarter" idx="12"/>
          </p:nvPr>
        </p:nvSpPr>
        <p:spPr/>
        <p:txBody>
          <a:bodyPr/>
          <a:lstStyle/>
          <a:p>
            <a:fld id="{49380B79-9D57-4308-AA61-D79DC2609A83}" type="slidenum">
              <a:rPr kumimoji="1" lang="ja-JP" altLang="en-US" smtClean="0"/>
              <a:t>‹#›</a:t>
            </a:fld>
            <a:endParaRPr kumimoji="1" lang="ja-JP" altLang="en-US"/>
          </a:p>
        </p:txBody>
      </p:sp>
    </p:spTree>
    <p:extLst>
      <p:ext uri="{BB962C8B-B14F-4D97-AF65-F5344CB8AC3E}">
        <p14:creationId xmlns:p14="http://schemas.microsoft.com/office/powerpoint/2010/main" val="3762252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0" name=""/>
        <p:cNvGrpSpPr/>
        <p:nvPr/>
      </p:nvGrpSpPr>
      <p:grpSpPr>
        <a:xfrm>
          <a:off x="0" y="0"/>
          <a:ext cx="0" cy="0"/>
          <a:chOff x="0" y="0"/>
          <a:chExt cx="0" cy="0"/>
        </a:xfrm>
      </p:grpSpPr>
      <p:sp>
        <p:nvSpPr>
          <p:cNvPr id="1089"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1090"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91" name="日付プレースホルダー 3"/>
          <p:cNvSpPr>
            <a:spLocks noGrp="1"/>
          </p:cNvSpPr>
          <p:nvPr>
            <p:ph type="dt" sz="half" idx="10"/>
          </p:nvPr>
        </p:nvSpPr>
        <p:spPr/>
        <p:txBody>
          <a:bodyPr/>
          <a:lstStyle/>
          <a:p>
            <a:fld id="{96ABB64A-CB74-4E09-B787-8EDF4329E3DF}" type="datetime1">
              <a:rPr kumimoji="1" lang="ja-JP" altLang="en-US" smtClean="0"/>
              <a:t>2025/12/15</a:t>
            </a:fld>
            <a:endParaRPr kumimoji="1" lang="ja-JP" altLang="en-US"/>
          </a:p>
        </p:txBody>
      </p:sp>
      <p:sp>
        <p:nvSpPr>
          <p:cNvPr id="1092" name="フッター プレースホルダー 4"/>
          <p:cNvSpPr>
            <a:spLocks noGrp="1"/>
          </p:cNvSpPr>
          <p:nvPr>
            <p:ph type="ftr" sz="quarter" idx="11"/>
          </p:nvPr>
        </p:nvSpPr>
        <p:spPr/>
        <p:txBody>
          <a:bodyPr/>
          <a:lstStyle/>
          <a:p>
            <a:endParaRPr kumimoji="1" lang="ja-JP" altLang="en-US"/>
          </a:p>
        </p:txBody>
      </p:sp>
      <p:sp>
        <p:nvSpPr>
          <p:cNvPr id="1093" name="スライド番号プレースホルダー 5"/>
          <p:cNvSpPr>
            <a:spLocks noGrp="1"/>
          </p:cNvSpPr>
          <p:nvPr>
            <p:ph type="sldNum" sz="quarter" idx="12"/>
          </p:nvPr>
        </p:nvSpPr>
        <p:spPr/>
        <p:txBody>
          <a:bodyPr/>
          <a:lstStyle/>
          <a:p>
            <a:fld id="{49380B79-9D57-4308-AA61-D79DC2609A83}" type="slidenum">
              <a:rPr kumimoji="1" lang="ja-JP" altLang="en-US" smtClean="0"/>
              <a:t>‹#›</a:t>
            </a:fld>
            <a:endParaRPr kumimoji="1" lang="ja-JP" altLang="en-US"/>
          </a:p>
        </p:txBody>
      </p:sp>
    </p:spTree>
    <p:extLst>
      <p:ext uri="{BB962C8B-B14F-4D97-AF65-F5344CB8AC3E}">
        <p14:creationId xmlns:p14="http://schemas.microsoft.com/office/powerpoint/2010/main" val="772102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0" name=""/>
        <p:cNvGrpSpPr/>
        <p:nvPr/>
      </p:nvGrpSpPr>
      <p:grpSpPr>
        <a:xfrm>
          <a:off x="0" y="0"/>
          <a:ext cx="0" cy="0"/>
          <a:chOff x="0" y="0"/>
          <a:chExt cx="0" cy="0"/>
        </a:xfrm>
      </p:grpSpPr>
      <p:sp>
        <p:nvSpPr>
          <p:cNvPr id="1095" name="縦書きタイトル 1"/>
          <p:cNvSpPr>
            <a:spLocks noGrp="1"/>
          </p:cNvSpPr>
          <p:nvPr>
            <p:ph type="title" orient="vert"/>
          </p:nvPr>
        </p:nvSpPr>
        <p:spPr>
          <a:xfrm>
            <a:off x="4907756" y="649175"/>
            <a:ext cx="1478756" cy="10333173"/>
          </a:xfrm>
        </p:spPr>
        <p:txBody>
          <a:bodyPr vert="eaVert"/>
          <a:lstStyle/>
          <a:p>
            <a:r>
              <a:rPr kumimoji="1" lang="ja-JP" altLang="en-US" smtClean="0"/>
              <a:t>マスター タイトルの書式設定</a:t>
            </a:r>
            <a:endParaRPr kumimoji="1" lang="ja-JP" altLang="en-US"/>
          </a:p>
        </p:txBody>
      </p:sp>
      <p:sp>
        <p:nvSpPr>
          <p:cNvPr id="1096" name="縦書きテキスト プレースホルダー 2"/>
          <p:cNvSpPr>
            <a:spLocks noGrp="1"/>
          </p:cNvSpPr>
          <p:nvPr>
            <p:ph type="body" orient="vert" idx="1"/>
          </p:nvPr>
        </p:nvSpPr>
        <p:spPr>
          <a:xfrm>
            <a:off x="471488" y="649175"/>
            <a:ext cx="4350544" cy="10333173"/>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97" name="日付プレースホルダー 3"/>
          <p:cNvSpPr>
            <a:spLocks noGrp="1"/>
          </p:cNvSpPr>
          <p:nvPr>
            <p:ph type="dt" sz="half" idx="10"/>
          </p:nvPr>
        </p:nvSpPr>
        <p:spPr/>
        <p:txBody>
          <a:bodyPr/>
          <a:lstStyle/>
          <a:p>
            <a:fld id="{7BBBA1EE-53B4-49F8-84B6-092D1566CA40}" type="datetime1">
              <a:rPr kumimoji="1" lang="ja-JP" altLang="en-US" smtClean="0"/>
              <a:t>2025/12/15</a:t>
            </a:fld>
            <a:endParaRPr kumimoji="1" lang="ja-JP" altLang="en-US"/>
          </a:p>
        </p:txBody>
      </p:sp>
      <p:sp>
        <p:nvSpPr>
          <p:cNvPr id="1098" name="フッター プレースホルダー 4"/>
          <p:cNvSpPr>
            <a:spLocks noGrp="1"/>
          </p:cNvSpPr>
          <p:nvPr>
            <p:ph type="ftr" sz="quarter" idx="11"/>
          </p:nvPr>
        </p:nvSpPr>
        <p:spPr/>
        <p:txBody>
          <a:bodyPr/>
          <a:lstStyle/>
          <a:p>
            <a:endParaRPr kumimoji="1" lang="ja-JP" altLang="en-US"/>
          </a:p>
        </p:txBody>
      </p:sp>
      <p:sp>
        <p:nvSpPr>
          <p:cNvPr id="1099" name="スライド番号プレースホルダー 5"/>
          <p:cNvSpPr>
            <a:spLocks noGrp="1"/>
          </p:cNvSpPr>
          <p:nvPr>
            <p:ph type="sldNum" sz="quarter" idx="12"/>
          </p:nvPr>
        </p:nvSpPr>
        <p:spPr/>
        <p:txBody>
          <a:bodyPr/>
          <a:lstStyle/>
          <a:p>
            <a:fld id="{49380B79-9D57-4308-AA61-D79DC2609A83}" type="slidenum">
              <a:rPr kumimoji="1" lang="ja-JP" altLang="en-US" smtClean="0"/>
              <a:t>‹#›</a:t>
            </a:fld>
            <a:endParaRPr kumimoji="1" lang="ja-JP" altLang="en-US"/>
          </a:p>
        </p:txBody>
      </p:sp>
    </p:spTree>
    <p:extLst>
      <p:ext uri="{BB962C8B-B14F-4D97-AF65-F5344CB8AC3E}">
        <p14:creationId xmlns:p14="http://schemas.microsoft.com/office/powerpoint/2010/main" val="502600823"/>
      </p:ext>
    </p:extLst>
  </p:cSld>
  <p:clrMapOvr>
    <a:masterClrMapping/>
  </p:clrMapOvr>
</p:sldLayout>
</file>

<file path=ppt/slideMasters/_rels/slideMaster1.xml.rels><?xml version="1.0" encoding="UTF-8"?><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025" name="タイトル プレースホルダー 1"/>
          <p:cNvSpPr>
            <a:spLocks noGrp="1"/>
          </p:cNvSpPr>
          <p:nvPr>
            <p:ph type="title"/>
          </p:nvPr>
        </p:nvSpPr>
        <p:spPr>
          <a:xfrm>
            <a:off x="471488" y="649175"/>
            <a:ext cx="5915025" cy="2356788"/>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1026" name="テキスト プレースホルダー 2"/>
          <p:cNvSpPr>
            <a:spLocks noGrp="1"/>
          </p:cNvSpPr>
          <p:nvPr>
            <p:ph type="body" idx="1"/>
          </p:nvPr>
        </p:nvSpPr>
        <p:spPr>
          <a:xfrm>
            <a:off x="471488" y="3245875"/>
            <a:ext cx="5915025" cy="773647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27" name="日付プレースホルダー 3"/>
          <p:cNvSpPr>
            <a:spLocks noGrp="1"/>
          </p:cNvSpPr>
          <p:nvPr>
            <p:ph type="dt" sz="half" idx="2"/>
          </p:nvPr>
        </p:nvSpPr>
        <p:spPr>
          <a:xfrm>
            <a:off x="471488" y="11301290"/>
            <a:ext cx="1543050" cy="649175"/>
          </a:xfrm>
          <a:prstGeom prst="rect">
            <a:avLst/>
          </a:prstGeom>
        </p:spPr>
        <p:txBody>
          <a:bodyPr vert="horz" lIns="91440" tIns="45720" rIns="91440" bIns="45720" rtlCol="0" anchor="ctr"/>
          <a:lstStyle>
            <a:lvl1pPr algn="l">
              <a:defRPr sz="1200">
                <a:solidFill>
                  <a:schemeClr val="tx1">
                    <a:tint val="75000"/>
                  </a:schemeClr>
                </a:solidFill>
              </a:defRPr>
            </a:lvl1pPr>
          </a:lstStyle>
          <a:p>
            <a:fld id="{59A62B8A-1D44-47CA-9CB4-A3C32743B697}" type="datetime1">
              <a:rPr kumimoji="1" lang="ja-JP" altLang="en-US" smtClean="0"/>
              <a:t>2025/12/15</a:t>
            </a:fld>
            <a:endParaRPr kumimoji="1" lang="ja-JP" altLang="en-US"/>
          </a:p>
        </p:txBody>
      </p:sp>
      <p:sp>
        <p:nvSpPr>
          <p:cNvPr id="1028" name="フッター プレースホルダー 4"/>
          <p:cNvSpPr>
            <a:spLocks noGrp="1"/>
          </p:cNvSpPr>
          <p:nvPr>
            <p:ph type="ftr" sz="quarter" idx="3"/>
          </p:nvPr>
        </p:nvSpPr>
        <p:spPr>
          <a:xfrm>
            <a:off x="2271713" y="11301290"/>
            <a:ext cx="2314575" cy="649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1029" name="スライド番号プレースホルダー 5"/>
          <p:cNvSpPr>
            <a:spLocks noGrp="1"/>
          </p:cNvSpPr>
          <p:nvPr>
            <p:ph type="sldNum" sz="quarter" idx="4"/>
          </p:nvPr>
        </p:nvSpPr>
        <p:spPr>
          <a:xfrm>
            <a:off x="4843463" y="11301290"/>
            <a:ext cx="1543050" cy="649175"/>
          </a:xfrm>
          <a:prstGeom prst="rect">
            <a:avLst/>
          </a:prstGeom>
        </p:spPr>
        <p:txBody>
          <a:bodyPr vert="horz" lIns="91440" tIns="45720" rIns="91440" bIns="45720" rtlCol="0" anchor="ctr"/>
          <a:lstStyle>
            <a:lvl1pPr algn="r">
              <a:defRPr sz="1200">
                <a:solidFill>
                  <a:schemeClr val="tx1">
                    <a:tint val="75000"/>
                  </a:schemeClr>
                </a:solidFill>
              </a:defRPr>
            </a:lvl1pPr>
          </a:lstStyle>
          <a:p>
            <a:fld id="{49380B79-9D57-4308-AA61-D79DC2609A83}" type="slidenum">
              <a:rPr kumimoji="1" lang="ja-JP" altLang="en-US" smtClean="0"/>
              <a:t>‹#›</a:t>
            </a:fld>
            <a:endParaRPr kumimoji="1" lang="ja-JP" altLang="en-US"/>
          </a:p>
        </p:txBody>
      </p:sp>
    </p:spTree>
    <p:extLst>
      <p:ext uri="{BB962C8B-B14F-4D97-AF65-F5344CB8AC3E}">
        <p14:creationId xmlns:p14="http://schemas.microsoft.com/office/powerpoint/2010/main" val="257865526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png" /><Relationship Id="rId3" Type="http://schemas.openxmlformats.org/officeDocument/2006/relationships/image" Target="../media/image3.png" /><Relationship Id="rId4" Type="http://schemas.openxmlformats.org/officeDocument/2006/relationships/slideLayout" Target="../slideLayouts/slideLayout3.xml" /><Relationship Id="rId5" Type="http://schemas.openxmlformats.org/officeDocument/2006/relationships/notesSlide" Target="../notesSlides/notesSlide1.xml" /></Relationships>
</file>

<file path=ppt/slides/_rels/slide2.xml.rels><?xml version="1.0" encoding="UTF-8"?><Relationships xmlns="http://schemas.openxmlformats.org/package/2006/relationships"><Relationship Id="rId1" Type="http://schemas.openxmlformats.org/officeDocument/2006/relationships/image" Target="../media/image4.emf" /><Relationship Id="rId2" Type="http://schemas.openxmlformats.org/officeDocument/2006/relationships/image" Target="../media/image5.png" /><Relationship Id="rId3" Type="http://schemas.openxmlformats.org/officeDocument/2006/relationships/slideLayout" Target="../slideLayouts/slideLayout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p:sp>
        <p:nvSpPr>
          <p:cNvPr id="1113" name="テキスト 592"/>
          <p:cNvSpPr txBox="1"/>
          <p:nvPr/>
        </p:nvSpPr>
        <p:spPr>
          <a:xfrm>
            <a:off x="235955" y="389758"/>
            <a:ext cx="6463628" cy="953214"/>
          </a:xfrm>
          <a:prstGeom prst="rect">
            <a:avLst/>
          </a:prstGeom>
        </p:spPr>
        <p:txBody>
          <a:bodyPr wrap="square">
            <a:spAutoFit/>
          </a:bodyPr>
          <a:p>
            <a:pPr>
              <a:defRPr lang="ja-JP" altLang="en-US"/>
            </a:pPr>
            <a:r>
              <a:rPr lang="ja-JP" altLang="en-US" sz="2800" b="1">
                <a:latin typeface="AR P浪漫明朝体U"/>
                <a:ea typeface="AR P浪漫明朝体U"/>
              </a:rPr>
              <a:t>特殊詐欺、SNS型投資・ロマンス詐欺</a:t>
            </a:r>
            <a:r>
              <a:rPr lang="ja-JP" altLang="en-US" sz="2800" b="1">
                <a:latin typeface="AR P浪漫明朝体U"/>
                <a:ea typeface="AR P浪漫明朝体U"/>
              </a:rPr>
              <a:t>を防ごう</a:t>
            </a:r>
            <a:endParaRPr lang="ja-JP" altLang="en-US" b="1">
              <a:latin typeface="AR P浪漫明朝体U"/>
              <a:ea typeface="AR P浪漫明朝体U"/>
            </a:endParaRPr>
          </a:p>
        </p:txBody>
      </p:sp>
      <p:grpSp>
        <p:nvGrpSpPr>
          <p:cNvPr id="1114" name="グループ 15"/>
          <p:cNvGrpSpPr/>
          <p:nvPr/>
        </p:nvGrpSpPr>
        <p:grpSpPr>
          <a:xfrm>
            <a:off x="227264" y="1962097"/>
            <a:ext cx="4908443" cy="915852"/>
            <a:chOff x="734383" y="454081"/>
            <a:chExt cx="4908443" cy="915852"/>
          </a:xfrm>
        </p:grpSpPr>
        <p:sp>
          <p:nvSpPr>
            <p:cNvPr id="1115" name="テキスト 595"/>
            <p:cNvSpPr txBox="1"/>
            <p:nvPr/>
          </p:nvSpPr>
          <p:spPr>
            <a:xfrm>
              <a:off x="734383" y="454081"/>
              <a:ext cx="4908443" cy="460772"/>
            </a:xfrm>
            <a:prstGeom prst="rect">
              <a:avLst/>
            </a:prstGeom>
          </p:spPr>
          <p:txBody>
            <a:bodyPr wrap="square">
              <a:spAutoFit/>
            </a:bodyPr>
            <a:p>
              <a:pPr algn="l">
                <a:defRPr lang="ja-JP" altLang="en-US"/>
              </a:pPr>
              <a:r>
                <a:rPr lang="ja-JP" altLang="en-US" sz="600">
                  <a:latin typeface="AR P丸ゴシック体E"/>
                  <a:ea typeface="AR P丸ゴシック体E"/>
                </a:rPr>
                <a:t> </a:t>
              </a:r>
              <a:r>
                <a:rPr lang="ja-JP" altLang="en-US" sz="2400">
                  <a:latin typeface="AR P丸ゴシック体E"/>
                  <a:ea typeface="AR P丸ゴシック体E"/>
                </a:rPr>
                <a:t>１</a:t>
              </a:r>
              <a:r>
                <a:rPr lang="ja-JP" altLang="en-US" sz="2000">
                  <a:latin typeface="AR P丸ゴシック体E"/>
                  <a:ea typeface="AR P丸ゴシック体E"/>
                </a:rPr>
                <a:t>　</a:t>
              </a:r>
              <a:r>
                <a:rPr lang="ja-JP" altLang="en-US" sz="2400">
                  <a:latin typeface="AR P丸ゴシック体E"/>
                  <a:ea typeface="AR P丸ゴシック体E"/>
                </a:rPr>
                <a:t>県内の被害状況（令和７年）</a:t>
              </a:r>
              <a:endParaRPr lang="ja-JP" altLang="en-US">
                <a:latin typeface="AR P丸ゴシック体E"/>
                <a:ea typeface="AR P丸ゴシック体E"/>
              </a:endParaRPr>
            </a:p>
          </p:txBody>
        </p:sp>
        <p:sp>
          <p:nvSpPr>
            <p:cNvPr id="1116" name="テキスト 599"/>
            <p:cNvSpPr txBox="1"/>
            <p:nvPr/>
          </p:nvSpPr>
          <p:spPr>
            <a:xfrm>
              <a:off x="1145914" y="909161"/>
              <a:ext cx="3819802" cy="460772"/>
            </a:xfrm>
            <a:prstGeom prst="rect">
              <a:avLst/>
            </a:prstGeom>
          </p:spPr>
          <p:txBody>
            <a:bodyPr wrap="square" anchor="ctr" anchorCtr="0">
              <a:spAutoFit/>
            </a:bodyPr>
            <a:p>
              <a:pPr>
                <a:defRPr lang="ja-JP" altLang="en-US"/>
              </a:pPr>
              <a:r>
                <a:rPr lang="ja-JP" altLang="en-US" sz="1800">
                  <a:latin typeface="AR P丸ゴシック体E"/>
                  <a:ea typeface="AR P丸ゴシック体E"/>
                </a:rPr>
                <a:t>被害額 </a:t>
              </a:r>
              <a:r>
                <a:rPr lang="ja-JP" altLang="en-US" sz="2400" b="1">
                  <a:solidFill>
                    <a:srgbClr val="FF0000"/>
                  </a:solidFill>
                  <a:latin typeface="AR P丸ゴシック体E"/>
                  <a:ea typeface="AR P丸ゴシック体E"/>
                </a:rPr>
                <a:t>１６億２，８２６万円</a:t>
              </a:r>
              <a:endParaRPr lang="ja-JP" altLang="en-US" sz="1800" b="1">
                <a:solidFill>
                  <a:srgbClr val="FF0000"/>
                </a:solidFill>
                <a:latin typeface="AR P丸ゴシック体E"/>
                <a:ea typeface="AR P丸ゴシック体E"/>
              </a:endParaRPr>
            </a:p>
          </p:txBody>
        </p:sp>
      </p:grpSp>
      <p:pic>
        <p:nvPicPr>
          <p:cNvPr id="1117" name="図 603"/>
          <p:cNvPicPr>
            <a:picLocks noChangeAspect="1"/>
          </p:cNvPicPr>
          <p:nvPr/>
        </p:nvPicPr>
        <p:blipFill>
          <a:blip r:embed="rId1"/>
          <a:stretch>
            <a:fillRect/>
          </a:stretch>
        </p:blipFill>
        <p:spPr>
          <a:xfrm rot="20400000">
            <a:off x="5279460" y="3098322"/>
            <a:ext cx="1406856" cy="1249681"/>
          </a:xfrm>
          <a:prstGeom prst="rect">
            <a:avLst/>
          </a:prstGeom>
        </p:spPr>
      </p:pic>
      <p:pic>
        <p:nvPicPr>
          <p:cNvPr id="1118" name="図 19"/>
          <p:cNvPicPr>
            <a:picLocks noChangeAspect="1"/>
          </p:cNvPicPr>
          <p:nvPr/>
        </p:nvPicPr>
        <p:blipFill>
          <a:blip r:embed="rId2"/>
          <a:stretch>
            <a:fillRect/>
          </a:stretch>
        </p:blipFill>
        <p:spPr>
          <a:xfrm rot="1620000">
            <a:off x="4173708" y="4061587"/>
            <a:ext cx="1796352" cy="1581324"/>
          </a:xfrm>
          <a:prstGeom prst="rect">
            <a:avLst/>
          </a:prstGeom>
        </p:spPr>
      </p:pic>
      <p:grpSp>
        <p:nvGrpSpPr>
          <p:cNvPr id="1119" name="グループ 30"/>
          <p:cNvGrpSpPr/>
          <p:nvPr/>
        </p:nvGrpSpPr>
        <p:grpSpPr>
          <a:xfrm>
            <a:off x="235955" y="3231604"/>
            <a:ext cx="6143331" cy="1475542"/>
            <a:chOff x="310525" y="1588984"/>
            <a:chExt cx="6143331" cy="1475542"/>
          </a:xfrm>
        </p:grpSpPr>
        <p:sp>
          <p:nvSpPr>
            <p:cNvPr id="1120" name="テキスト 598"/>
            <p:cNvSpPr txBox="1"/>
            <p:nvPr/>
          </p:nvSpPr>
          <p:spPr>
            <a:xfrm>
              <a:off x="459264" y="2049756"/>
              <a:ext cx="5994592" cy="1014770"/>
            </a:xfrm>
            <a:prstGeom prst="rect">
              <a:avLst/>
            </a:prstGeom>
          </p:spPr>
          <p:txBody>
            <a:bodyPr wrap="square">
              <a:spAutoFit/>
            </a:bodyPr>
            <a:p>
              <a:pPr>
                <a:defRPr lang="ja-JP" altLang="en-US"/>
              </a:pPr>
              <a:r>
                <a:rPr lang="ja-JP" altLang="en-US" b="1">
                  <a:latin typeface="AR P丸ゴシック体E"/>
                  <a:ea typeface="AR P丸ゴシック体E"/>
                </a:rPr>
                <a:t>⑴</a:t>
              </a:r>
              <a:r>
                <a:rPr lang="ja-JP" altLang="en-US">
                  <a:latin typeface="AR P丸ゴシック体E"/>
                  <a:ea typeface="AR P丸ゴシック体E"/>
                </a:rPr>
                <a:t>　犯人が初めて接触する手段の</a:t>
              </a:r>
              <a:r>
                <a:rPr lang="ja-JP" altLang="en-US" sz="2000" b="1">
                  <a:solidFill>
                    <a:srgbClr val="002060"/>
                  </a:solidFill>
                  <a:latin typeface="AR P丸ゴシック体E"/>
                  <a:ea typeface="AR P丸ゴシック体E"/>
                </a:rPr>
                <a:t>約８割</a:t>
              </a:r>
              <a:r>
                <a:rPr lang="ja-JP" altLang="en-US" sz="2000" b="1">
                  <a:solidFill>
                    <a:srgbClr val="002060"/>
                  </a:solidFill>
                  <a:latin typeface="AR P丸ゴシック体E"/>
                  <a:ea typeface="AR P丸ゴシック体E"/>
                </a:rPr>
                <a:t>が電話</a:t>
              </a:r>
              <a:endParaRPr lang="ja-JP" altLang="en-US" b="1">
                <a:solidFill>
                  <a:srgbClr val="002060"/>
                </a:solidFill>
                <a:latin typeface="AR P丸ゴシック体E"/>
                <a:ea typeface="AR P丸ゴシック体E"/>
              </a:endParaRPr>
            </a:p>
            <a:p>
              <a:pPr>
                <a:defRPr lang="ja-JP" altLang="en-US"/>
              </a:pPr>
              <a:r>
                <a:rPr lang="ja-JP" altLang="en-US" b="1">
                  <a:latin typeface="AR P丸ゴシック体E"/>
                  <a:ea typeface="AR P丸ゴシック体E"/>
                </a:rPr>
                <a:t>⑵</a:t>
              </a:r>
              <a:r>
                <a:rPr lang="ja-JP" altLang="en-US">
                  <a:latin typeface="AR P丸ゴシック体E"/>
                  <a:ea typeface="AR P丸ゴシック体E"/>
                </a:rPr>
                <a:t>　犯行に利用される電話の</a:t>
              </a:r>
              <a:r>
                <a:rPr lang="ja-JP" altLang="en-US" sz="2000" b="1">
                  <a:solidFill>
                    <a:srgbClr val="002060"/>
                  </a:solidFill>
                  <a:latin typeface="AR P丸ゴシック体E"/>
                  <a:ea typeface="AR P丸ゴシック体E"/>
                </a:rPr>
                <a:t>約７割</a:t>
              </a:r>
              <a:r>
                <a:rPr lang="ja-JP" altLang="en-US" sz="2000" b="1">
                  <a:solidFill>
                    <a:srgbClr val="002060"/>
                  </a:solidFill>
                  <a:latin typeface="AR P丸ゴシック体E"/>
                  <a:ea typeface="AR P丸ゴシック体E"/>
                </a:rPr>
                <a:t>が国際電話</a:t>
              </a:r>
              <a:endParaRPr lang="ja-JP" altLang="en-US" b="1">
                <a:solidFill>
                  <a:srgbClr val="002060"/>
                </a:solidFill>
                <a:latin typeface="AR P丸ゴシック体E"/>
                <a:ea typeface="AR P丸ゴシック体E"/>
              </a:endParaRPr>
            </a:p>
            <a:p>
              <a:pPr>
                <a:defRPr lang="ja-JP" altLang="en-US"/>
              </a:pPr>
              <a:r>
                <a:rPr lang="ja-JP" altLang="en-US" sz="1800" b="1">
                  <a:solidFill>
                    <a:schemeClr val="tx1"/>
                  </a:solidFill>
                  <a:latin typeface="AR P丸ゴシック体E"/>
                  <a:ea typeface="AR P丸ゴシック体E"/>
                </a:rPr>
                <a:t>⑶</a:t>
              </a:r>
              <a:r>
                <a:rPr lang="ja-JP" altLang="en-US" sz="1800" b="1">
                  <a:solidFill>
                    <a:schemeClr val="tx1"/>
                  </a:solidFill>
                  <a:latin typeface="AR P丸ゴシック体E"/>
                  <a:ea typeface="AR P丸ゴシック体E"/>
                </a:rPr>
                <a:t>　</a:t>
              </a:r>
              <a:r>
                <a:rPr lang="ja-JP" altLang="en-US" sz="2000" b="1">
                  <a:solidFill>
                    <a:srgbClr val="002060"/>
                  </a:solidFill>
                  <a:latin typeface="AR P丸ゴシック体E"/>
                  <a:ea typeface="AR P丸ゴシック体E"/>
                </a:rPr>
                <a:t>「ニセ警察詐欺」</a:t>
              </a:r>
              <a:r>
                <a:rPr lang="ja-JP" altLang="en-US" sz="1800" b="0">
                  <a:solidFill>
                    <a:schemeClr val="tx1"/>
                  </a:solidFill>
                  <a:latin typeface="AR P丸ゴシック体E"/>
                  <a:ea typeface="AR P丸ゴシック体E"/>
                </a:rPr>
                <a:t>の被害が増加</a:t>
              </a:r>
              <a:endParaRPr lang="ja-JP" altLang="en-US" sz="2000" b="0">
                <a:solidFill>
                  <a:schemeClr val="tx1"/>
                </a:solidFill>
                <a:latin typeface="AR P丸ゴシック体E"/>
                <a:ea typeface="AR P丸ゴシック体E"/>
              </a:endParaRPr>
            </a:p>
          </p:txBody>
        </p:sp>
        <p:sp>
          <p:nvSpPr>
            <p:cNvPr id="1121" name="テキスト 22"/>
            <p:cNvSpPr txBox="1"/>
            <p:nvPr/>
          </p:nvSpPr>
          <p:spPr>
            <a:xfrm>
              <a:off x="310525" y="1588984"/>
              <a:ext cx="5018437" cy="460772"/>
            </a:xfrm>
            <a:prstGeom prst="rect">
              <a:avLst/>
            </a:prstGeom>
          </p:spPr>
          <p:txBody>
            <a:bodyPr wrap="square">
              <a:spAutoFit/>
            </a:bodyPr>
            <a:p>
              <a:pPr>
                <a:defRPr lang="ja-JP" altLang="en-US"/>
              </a:pPr>
              <a:r>
                <a:rPr lang="ja-JP" altLang="en-US" sz="2400">
                  <a:latin typeface="AR P丸ゴシック体E"/>
                  <a:ea typeface="AR P丸ゴシック体E"/>
                </a:rPr>
                <a:t>２</a:t>
              </a:r>
              <a:r>
                <a:rPr lang="ja-JP" altLang="en-US" sz="1800">
                  <a:latin typeface="AR P丸ゴシック体E"/>
                  <a:ea typeface="AR P丸ゴシック体E"/>
                </a:rPr>
                <a:t>　</a:t>
              </a:r>
              <a:r>
                <a:rPr lang="ja-JP" altLang="en-US" sz="2400">
                  <a:latin typeface="AR P丸ゴシック体E"/>
                  <a:ea typeface="AR P丸ゴシック体E"/>
                </a:rPr>
                <a:t>特殊詐欺の特徴（全国）</a:t>
              </a:r>
              <a:endParaRPr lang="ja-JP" altLang="en-US">
                <a:latin typeface="AR P丸ゴシック体E"/>
                <a:ea typeface="AR P丸ゴシック体E"/>
              </a:endParaRPr>
            </a:p>
          </p:txBody>
        </p:sp>
      </p:grpSp>
      <p:grpSp>
        <p:nvGrpSpPr>
          <p:cNvPr id="1122" name="グループ 32"/>
          <p:cNvGrpSpPr/>
          <p:nvPr/>
        </p:nvGrpSpPr>
        <p:grpSpPr>
          <a:xfrm>
            <a:off x="235955" y="5344634"/>
            <a:ext cx="6336614" cy="1290876"/>
            <a:chOff x="301834" y="3225450"/>
            <a:chExt cx="6336614" cy="1290876"/>
          </a:xfrm>
        </p:grpSpPr>
        <p:sp>
          <p:nvSpPr>
            <p:cNvPr id="1123" name="テキスト 597"/>
            <p:cNvSpPr txBox="1"/>
            <p:nvPr/>
          </p:nvSpPr>
          <p:spPr>
            <a:xfrm>
              <a:off x="301834" y="3225450"/>
              <a:ext cx="5310371" cy="460772"/>
            </a:xfrm>
            <a:prstGeom prst="rect">
              <a:avLst/>
            </a:prstGeom>
          </p:spPr>
          <p:txBody>
            <a:bodyPr wrap="square">
              <a:spAutoFit/>
            </a:bodyPr>
            <a:p>
              <a:pPr>
                <a:defRPr lang="ja-JP" altLang="en-US"/>
              </a:pPr>
              <a:r>
                <a:rPr lang="ja-JP" altLang="en-US" sz="2400">
                  <a:latin typeface="AR P丸ゴシック体E"/>
                  <a:ea typeface="AR P丸ゴシック体E"/>
                </a:rPr>
                <a:t>３</a:t>
              </a:r>
              <a:r>
                <a:rPr lang="ja-JP" altLang="en-US" sz="1800">
                  <a:latin typeface="AR P丸ゴシック体E"/>
                  <a:ea typeface="AR P丸ゴシック体E"/>
                </a:rPr>
                <a:t>　</a:t>
              </a:r>
              <a:r>
                <a:rPr lang="ja-JP" altLang="en-US" sz="2400">
                  <a:latin typeface="AR P丸ゴシック体E"/>
                  <a:ea typeface="AR P丸ゴシック体E"/>
                </a:rPr>
                <a:t>対策</a:t>
              </a:r>
              <a:endParaRPr lang="ja-JP" altLang="en-US">
                <a:latin typeface="AR P丸ゴシック体E"/>
                <a:ea typeface="AR P丸ゴシック体E"/>
              </a:endParaRPr>
            </a:p>
          </p:txBody>
        </p:sp>
        <p:sp>
          <p:nvSpPr>
            <p:cNvPr id="1124" name="テキスト 23"/>
            <p:cNvSpPr txBox="1"/>
            <p:nvPr/>
          </p:nvSpPr>
          <p:spPr>
            <a:xfrm>
              <a:off x="450573" y="3686222"/>
              <a:ext cx="6187875" cy="830104"/>
            </a:xfrm>
            <a:prstGeom prst="rect">
              <a:avLst/>
            </a:prstGeom>
          </p:spPr>
          <p:txBody>
            <a:bodyPr wrap="square" anchor="ctr" anchorCtr="0">
              <a:spAutoFit/>
            </a:bodyPr>
            <a:p>
              <a:pPr>
                <a:defRPr lang="ja-JP" altLang="en-US"/>
              </a:pPr>
              <a:r>
                <a:rPr lang="ja-JP" altLang="en-US" sz="1800">
                  <a:latin typeface="AR P丸ゴシック体E"/>
                  <a:ea typeface="AR P丸ゴシック体E"/>
                </a:rPr>
                <a:t>　特殊詐欺の被害を防止するためには、</a:t>
              </a:r>
              <a:r>
                <a:rPr lang="ja-JP" altLang="en-US" sz="2400">
                  <a:solidFill>
                    <a:srgbClr val="FF0000"/>
                  </a:solidFill>
                  <a:latin typeface="AR P丸ゴシック体E"/>
                  <a:ea typeface="AR P丸ゴシック体E"/>
                </a:rPr>
                <a:t>犯人からの電話を受けない</a:t>
              </a:r>
              <a:r>
                <a:rPr lang="ja-JP" altLang="en-US" sz="1800">
                  <a:latin typeface="AR P丸ゴシック体E"/>
                  <a:ea typeface="AR P丸ゴシック体E"/>
                </a:rPr>
                <a:t>ことが重要です。</a:t>
              </a:r>
              <a:endParaRPr lang="ja-JP" altLang="en-US" sz="1800" b="1">
                <a:solidFill>
                  <a:srgbClr val="FF0000"/>
                </a:solidFill>
                <a:latin typeface="AR P丸ゴシック体E"/>
                <a:ea typeface="AR P丸ゴシック体E"/>
              </a:endParaRPr>
            </a:p>
          </p:txBody>
        </p:sp>
      </p:grpSp>
      <p:grpSp>
        <p:nvGrpSpPr>
          <p:cNvPr id="1125" name="グループ 34"/>
          <p:cNvGrpSpPr/>
          <p:nvPr/>
        </p:nvGrpSpPr>
        <p:grpSpPr>
          <a:xfrm>
            <a:off x="309054" y="6777661"/>
            <a:ext cx="6524544" cy="1906429"/>
            <a:chOff x="401715" y="4454355"/>
            <a:chExt cx="6524544" cy="1906429"/>
          </a:xfrm>
        </p:grpSpPr>
        <p:sp>
          <p:nvSpPr>
            <p:cNvPr id="1126" name="テキスト 24"/>
            <p:cNvSpPr txBox="1"/>
            <p:nvPr/>
          </p:nvSpPr>
          <p:spPr>
            <a:xfrm>
              <a:off x="401715" y="4454355"/>
              <a:ext cx="6524544" cy="460772"/>
            </a:xfrm>
            <a:prstGeom prst="rect">
              <a:avLst/>
            </a:prstGeom>
          </p:spPr>
          <p:txBody>
            <a:bodyPr wrap="square" anchor="ctr" anchorCtr="0">
              <a:spAutoFit/>
            </a:bodyPr>
            <a:p>
              <a:pPr>
                <a:defRPr lang="ja-JP" altLang="en-US"/>
              </a:pPr>
              <a:r>
                <a:rPr lang="ja-JP" altLang="en-US" sz="2400" b="1">
                  <a:solidFill>
                    <a:schemeClr val="tx2"/>
                  </a:solidFill>
                  <a:latin typeface="AR P丸ゴシック体E"/>
                  <a:ea typeface="AR P丸ゴシック体E"/>
                </a:rPr>
                <a:t>～</a:t>
              </a:r>
              <a:r>
                <a:rPr lang="ja-JP" altLang="en-US" sz="2400" b="1">
                  <a:solidFill>
                    <a:schemeClr val="tx2"/>
                  </a:solidFill>
                  <a:latin typeface="AR P丸ゴシック体E"/>
                  <a:ea typeface="AR P丸ゴシック体E"/>
                </a:rPr>
                <a:t>対策① </a:t>
              </a:r>
              <a:r>
                <a:rPr lang="ja-JP" altLang="en-US" sz="2400" b="1">
                  <a:solidFill>
                    <a:schemeClr val="tx2"/>
                  </a:solidFill>
                  <a:latin typeface="AR P丸ゴシック体E"/>
                  <a:ea typeface="AR P丸ゴシック体E"/>
                </a:rPr>
                <a:t>国際電話のブロック（利用休止）～</a:t>
              </a:r>
              <a:endParaRPr lang="ja-JP" altLang="en-US" sz="1800" b="1">
                <a:solidFill>
                  <a:schemeClr val="tx2"/>
                </a:solidFill>
                <a:latin typeface="AR P丸ゴシック体E"/>
                <a:ea typeface="AR P丸ゴシック体E"/>
              </a:endParaRPr>
            </a:p>
          </p:txBody>
        </p:sp>
        <p:sp>
          <p:nvSpPr>
            <p:cNvPr id="1127" name="テキスト 25"/>
            <p:cNvSpPr txBox="1"/>
            <p:nvPr/>
          </p:nvSpPr>
          <p:spPr>
            <a:xfrm>
              <a:off x="731456" y="4884349"/>
              <a:ext cx="6052098" cy="1476435"/>
            </a:xfrm>
            <a:prstGeom prst="rect">
              <a:avLst/>
            </a:prstGeom>
          </p:spPr>
          <p:txBody>
            <a:bodyPr wrap="square" anchor="ctr" anchorCtr="0">
              <a:spAutoFit/>
            </a:bodyPr>
            <a:p>
              <a:pPr>
                <a:defRPr lang="ja-JP" altLang="en-US"/>
              </a:pPr>
              <a:r>
                <a:rPr lang="ja-JP" altLang="en-US" sz="1800">
                  <a:latin typeface="AR P丸ゴシック体E"/>
                  <a:ea typeface="AR P丸ゴシック体E"/>
                </a:rPr>
                <a:t>　固定電話で、外国と通話しない方は国際電話の利用休止が最も効果的です</a:t>
              </a:r>
              <a:r>
                <a:rPr lang="ja-JP" altLang="en-US" sz="1800" b="1">
                  <a:latin typeface="HG明朝E"/>
                  <a:ea typeface="HG明朝E"/>
                </a:rPr>
                <a:t>!!</a:t>
              </a:r>
              <a:endParaRPr lang="ja-JP" altLang="en-US" sz="1800" b="1">
                <a:solidFill>
                  <a:srgbClr val="FF0000"/>
                </a:solidFill>
                <a:latin typeface="HG明朝E"/>
                <a:ea typeface="HG明朝E"/>
              </a:endParaRPr>
            </a:p>
            <a:p>
              <a:pPr>
                <a:defRPr lang="ja-JP" altLang="en-US"/>
              </a:pPr>
              <a:r>
                <a:rPr lang="ja-JP" altLang="en-US" sz="1800">
                  <a:latin typeface="AR P丸ゴシック体E"/>
                  <a:ea typeface="AR P丸ゴシック体E"/>
                </a:rPr>
                <a:t>　【国際電話不取扱受付センター】</a:t>
              </a:r>
              <a:endParaRPr lang="ja-JP" altLang="en-US" sz="1800">
                <a:latin typeface="ARゴシック体S"/>
                <a:ea typeface="ARゴシック体S"/>
                <a:cs typeface="Verdana"/>
              </a:endParaRPr>
            </a:p>
            <a:p>
              <a:pPr>
                <a:defRPr lang="ja-JP" altLang="en-US"/>
              </a:pPr>
              <a:r>
                <a:rPr lang="ja-JP" altLang="en-US" sz="1800">
                  <a:latin typeface="ARゴシック体S"/>
                  <a:ea typeface="ARゴシック体S"/>
                  <a:cs typeface="Verdana"/>
                </a:rPr>
                <a:t>　　　</a:t>
              </a:r>
              <a:r>
                <a:rPr lang="ja-JP" altLang="en-US" sz="800">
                  <a:latin typeface="ARゴシック体S"/>
                  <a:ea typeface="ARゴシック体S"/>
                  <a:cs typeface="Verdana"/>
                </a:rPr>
                <a:t>　</a:t>
              </a:r>
              <a:r>
                <a:rPr lang="ja-JP" altLang="en-US" sz="1800">
                  <a:latin typeface="ARゴシック体S"/>
                  <a:ea typeface="ARゴシック体S"/>
                  <a:cs typeface="Verdana"/>
                </a:rPr>
                <a:t>０１２０－２１０－３６４</a:t>
              </a:r>
              <a:endParaRPr lang="ja-JP" altLang="en-US" sz="1800">
                <a:latin typeface="AR P丸ゴシック体E"/>
                <a:ea typeface="AR P丸ゴシック体E"/>
              </a:endParaRPr>
            </a:p>
            <a:p>
              <a:pPr>
                <a:defRPr lang="ja-JP" altLang="en-US"/>
              </a:pPr>
              <a:r>
                <a:rPr lang="ja-JP" altLang="en-US" sz="1800">
                  <a:latin typeface="AR P丸ゴシック体E"/>
                  <a:ea typeface="AR P丸ゴシック体E"/>
                </a:rPr>
                <a:t>最寄りの警察署等でも申込み手続きをサポートしています。</a:t>
              </a:r>
              <a:r>
                <a:rPr lang="ja-JP" altLang="en-US" sz="1800">
                  <a:latin typeface="ARゴシック体S"/>
                  <a:ea typeface="ARゴシック体S"/>
                  <a:cs typeface="Verdana"/>
                </a:rPr>
                <a:t>　</a:t>
              </a:r>
              <a:endParaRPr lang="ja-JP" altLang="en-US" sz="1800">
                <a:latin typeface="ARゴシック体S"/>
                <a:ea typeface="ARゴシック体S"/>
                <a:cs typeface="Verdana"/>
              </a:endParaRPr>
            </a:p>
          </p:txBody>
        </p:sp>
      </p:grpSp>
      <p:grpSp>
        <p:nvGrpSpPr>
          <p:cNvPr id="1128" name="グループ 36"/>
          <p:cNvGrpSpPr/>
          <p:nvPr/>
        </p:nvGrpSpPr>
        <p:grpSpPr>
          <a:xfrm>
            <a:off x="348848" y="9151885"/>
            <a:ext cx="6475723" cy="2275760"/>
            <a:chOff x="459497" y="6445518"/>
            <a:chExt cx="6475723" cy="2275760"/>
          </a:xfrm>
        </p:grpSpPr>
        <p:sp>
          <p:nvSpPr>
            <p:cNvPr id="1129" name="テキスト 26"/>
            <p:cNvSpPr txBox="1"/>
            <p:nvPr/>
          </p:nvSpPr>
          <p:spPr>
            <a:xfrm>
              <a:off x="459497" y="6445518"/>
              <a:ext cx="6475723" cy="460772"/>
            </a:xfrm>
            <a:prstGeom prst="rect">
              <a:avLst/>
            </a:prstGeom>
          </p:spPr>
          <p:txBody>
            <a:bodyPr wrap="square" anchor="ctr" anchorCtr="0">
              <a:spAutoFit/>
            </a:bodyPr>
            <a:p>
              <a:pPr>
                <a:defRPr lang="ja-JP" altLang="en-US"/>
              </a:pPr>
              <a:r>
                <a:rPr lang="ja-JP" altLang="en-US" sz="2400" b="1">
                  <a:solidFill>
                    <a:schemeClr val="tx2"/>
                  </a:solidFill>
                  <a:latin typeface="AR P丸ゴシック体E"/>
                  <a:ea typeface="AR P丸ゴシック体E"/>
                </a:rPr>
                <a:t>～</a:t>
              </a:r>
              <a:r>
                <a:rPr lang="ja-JP" altLang="en-US" sz="2400" b="1">
                  <a:solidFill>
                    <a:schemeClr val="tx2"/>
                  </a:solidFill>
                  <a:latin typeface="AR P丸ゴシック体E"/>
                  <a:ea typeface="AR P丸ゴシック体E"/>
                </a:rPr>
                <a:t>対策② </a:t>
              </a:r>
              <a:r>
                <a:rPr lang="ja-JP" altLang="en-US" sz="2400" b="1">
                  <a:solidFill>
                    <a:schemeClr val="tx2"/>
                  </a:solidFill>
                  <a:latin typeface="AR P丸ゴシック体E"/>
                  <a:ea typeface="AR P丸ゴシック体E"/>
                </a:rPr>
                <a:t>不審電話撃退装置の設置～</a:t>
              </a:r>
              <a:endParaRPr lang="ja-JP" altLang="en-US" sz="1800" b="1">
                <a:solidFill>
                  <a:schemeClr val="tx2"/>
                </a:solidFill>
                <a:latin typeface="AR P丸ゴシック体E"/>
                <a:ea typeface="AR P丸ゴシック体E"/>
              </a:endParaRPr>
            </a:p>
          </p:txBody>
        </p:sp>
        <p:sp>
          <p:nvSpPr>
            <p:cNvPr id="1130" name="テキスト 27"/>
            <p:cNvSpPr txBox="1"/>
            <p:nvPr/>
          </p:nvSpPr>
          <p:spPr>
            <a:xfrm>
              <a:off x="749444" y="6875512"/>
              <a:ext cx="6052098" cy="1845766"/>
            </a:xfrm>
            <a:prstGeom prst="rect">
              <a:avLst/>
            </a:prstGeom>
          </p:spPr>
          <p:txBody>
            <a:bodyPr wrap="square" anchor="ctr" anchorCtr="0">
              <a:spAutoFit/>
            </a:bodyPr>
            <a:p>
              <a:pPr>
                <a:defRPr lang="ja-JP" altLang="en-US"/>
              </a:pPr>
              <a:r>
                <a:rPr lang="ja-JP" altLang="en-US" sz="1800">
                  <a:latin typeface="AR P丸ゴシック体E"/>
                  <a:ea typeface="AR P丸ゴシック体E"/>
                </a:rPr>
                <a:t>　現在、警察では固定電話への着信時に警告メッセージが流れ、自動で会話を録音できる不審電話撃退装置を希望者に</a:t>
              </a:r>
              <a:r>
                <a:rPr lang="ja-JP" altLang="en-US" sz="2400" b="1">
                  <a:solidFill>
                    <a:srgbClr val="FF0000"/>
                  </a:solidFill>
                  <a:latin typeface="AR P丸ゴシック体E"/>
                  <a:ea typeface="AR P丸ゴシック体E"/>
                </a:rPr>
                <a:t>無料で配布・設置</a:t>
              </a:r>
              <a:r>
                <a:rPr lang="ja-JP" altLang="en-US" sz="1800">
                  <a:latin typeface="AR P丸ゴシック体E"/>
                  <a:ea typeface="AR P丸ゴシック体E"/>
                </a:rPr>
                <a:t>しています。</a:t>
              </a:r>
              <a:endParaRPr lang="ja-JP" altLang="en-US" sz="1800">
                <a:latin typeface="ARゴシック体S"/>
                <a:ea typeface="ARゴシック体S"/>
                <a:cs typeface="Verdana"/>
              </a:endParaRPr>
            </a:p>
            <a:p>
              <a:pPr>
                <a:defRPr lang="ja-JP" altLang="en-US"/>
              </a:pPr>
              <a:r>
                <a:rPr lang="ja-JP" altLang="en-US" sz="1800">
                  <a:latin typeface="AR P丸ゴシック体E"/>
                  <a:ea typeface="AR P丸ゴシック体E"/>
                </a:rPr>
                <a:t>　</a:t>
              </a:r>
              <a:r>
                <a:rPr lang="ja-JP" altLang="en-US" sz="1800">
                  <a:latin typeface="AR P丸ゴシック体E"/>
                  <a:ea typeface="AR P丸ゴシック体E"/>
                </a:rPr>
                <a:t>警察官が</a:t>
              </a:r>
              <a:r>
                <a:rPr lang="ja-JP" altLang="en-US" sz="1800">
                  <a:latin typeface="AR P丸ゴシック体E"/>
                  <a:ea typeface="AR P丸ゴシック体E"/>
                </a:rPr>
                <a:t>ご自宅</a:t>
              </a:r>
              <a:r>
                <a:rPr lang="ja-JP" altLang="en-US" sz="1800">
                  <a:latin typeface="AR P丸ゴシック体E"/>
                  <a:ea typeface="AR P丸ゴシック体E"/>
                </a:rPr>
                <a:t>に</a:t>
              </a:r>
              <a:r>
                <a:rPr lang="ja-JP" altLang="en-US" sz="1800">
                  <a:latin typeface="AR P丸ゴシック体E"/>
                  <a:ea typeface="AR P丸ゴシック体E"/>
                </a:rPr>
                <a:t>伺い</a:t>
              </a:r>
              <a:r>
                <a:rPr lang="ja-JP" altLang="en-US" sz="1800">
                  <a:latin typeface="AR P丸ゴシック体E"/>
                  <a:ea typeface="AR P丸ゴシック体E"/>
                </a:rPr>
                <a:t>設置</a:t>
              </a:r>
              <a:r>
                <a:rPr lang="ja-JP" altLang="en-US" sz="1800">
                  <a:latin typeface="AR P丸ゴシック体E"/>
                  <a:ea typeface="AR P丸ゴシック体E"/>
                </a:rPr>
                <a:t>いたしますので</a:t>
              </a:r>
              <a:r>
                <a:rPr lang="ja-JP" altLang="en-US" sz="1800">
                  <a:latin typeface="AR P丸ゴシック体E"/>
                  <a:ea typeface="AR P丸ゴシック体E"/>
                </a:rPr>
                <a:t>、</a:t>
              </a:r>
              <a:r>
                <a:rPr lang="ja-JP" altLang="en-US" sz="1800">
                  <a:latin typeface="AR P丸ゴシック体E"/>
                  <a:ea typeface="AR P丸ゴシック体E"/>
                </a:rPr>
                <a:t>ご希望の</a:t>
              </a:r>
              <a:r>
                <a:rPr lang="ja-JP" altLang="en-US" sz="1800">
                  <a:latin typeface="AR P丸ゴシック体E"/>
                  <a:ea typeface="AR P丸ゴシック体E"/>
                </a:rPr>
                <a:t>方は</a:t>
              </a:r>
              <a:r>
                <a:rPr lang="ja-JP" altLang="en-US" sz="1800">
                  <a:latin typeface="AR P丸ゴシック体E"/>
                  <a:ea typeface="AR P丸ゴシック体E"/>
                </a:rPr>
                <a:t>、</a:t>
              </a:r>
              <a:r>
                <a:rPr lang="ja-JP" altLang="en-US" sz="1800">
                  <a:latin typeface="AR P丸ゴシック体E"/>
                  <a:ea typeface="AR P丸ゴシック体E"/>
                </a:rPr>
                <a:t>下記の</a:t>
              </a:r>
              <a:r>
                <a:rPr lang="ja-JP" altLang="en-US" sz="1800">
                  <a:latin typeface="AR P丸ゴシック体E"/>
                  <a:ea typeface="AR P丸ゴシック体E"/>
                </a:rPr>
                <a:t>問い合わせ先までご連絡ください。（数に限りがありますので、ご希望の方は早めにお申し込みください。）</a:t>
              </a:r>
              <a:endParaRPr lang="ja-JP" altLang="en-US" sz="1800">
                <a:latin typeface="AR P丸ゴシック体E"/>
                <a:ea typeface="AR P丸ゴシック体E"/>
              </a:endParaRPr>
            </a:p>
          </p:txBody>
        </p:sp>
      </p:grpSp>
      <p:pic>
        <p:nvPicPr>
          <p:cNvPr id="1131" name="図 61"/>
          <p:cNvPicPr>
            <a:picLocks noChangeAspect="1"/>
          </p:cNvPicPr>
          <p:nvPr/>
        </p:nvPicPr>
        <p:blipFill>
          <a:blip r:embed="rId3"/>
          <a:stretch>
            <a:fillRect/>
          </a:stretch>
        </p:blipFill>
        <p:spPr>
          <a:xfrm>
            <a:off x="3866129" y="2422839"/>
            <a:ext cx="515791" cy="455110"/>
          </a:xfrm>
          <a:prstGeom prst="rect">
            <a:avLst/>
          </a:prstGeom>
        </p:spPr>
      </p:pic>
      <p:sp>
        <p:nvSpPr>
          <p:cNvPr id="1132" name="テキスト 63"/>
          <p:cNvSpPr txBox="1"/>
          <p:nvPr/>
        </p:nvSpPr>
        <p:spPr>
          <a:xfrm>
            <a:off x="4262891" y="2417177"/>
            <a:ext cx="2566869" cy="460772"/>
          </a:xfrm>
          <a:prstGeom prst="rect">
            <a:avLst/>
          </a:prstGeom>
        </p:spPr>
        <p:txBody>
          <a:bodyPr wrap="square" anchor="ctr" anchorCtr="0">
            <a:spAutoFit/>
          </a:bodyPr>
          <a:p>
            <a:pPr algn="ctr">
              <a:defRPr lang="ja-JP" altLang="en-US"/>
            </a:pPr>
            <a:r>
              <a:rPr lang="ja-JP" altLang="en-US" sz="2400" b="1">
                <a:solidFill>
                  <a:schemeClr val="tx1"/>
                </a:solidFill>
                <a:latin typeface="AR P明朝体U"/>
                <a:ea typeface="AR P明朝体U"/>
              </a:rPr>
              <a:t>過去最悪</a:t>
            </a:r>
            <a:r>
              <a:rPr lang="ja-JP" altLang="en-US" sz="2400" b="1">
                <a:solidFill>
                  <a:schemeClr val="tx1"/>
                </a:solidFill>
                <a:latin typeface="AR P明朝体U"/>
                <a:ea typeface="AR P明朝体U"/>
              </a:rPr>
              <a:t>の水準</a:t>
            </a:r>
            <a:endParaRPr lang="ja-JP" altLang="en-US" sz="2400" b="1">
              <a:solidFill>
                <a:schemeClr val="tx1"/>
              </a:solidFill>
              <a:latin typeface="AR P明朝体U"/>
              <a:ea typeface="AR P明朝体U"/>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p:sp>
        <p:nvSpPr>
          <p:cNvPr id="1138" name="テキスト 44"/>
          <p:cNvSpPr txBox="1"/>
          <p:nvPr/>
        </p:nvSpPr>
        <p:spPr>
          <a:xfrm>
            <a:off x="334498" y="465739"/>
            <a:ext cx="6526972" cy="460772"/>
          </a:xfrm>
          <a:prstGeom prst="rect">
            <a:avLst/>
          </a:prstGeom>
        </p:spPr>
        <p:txBody>
          <a:bodyPr wrap="square" anchor="ctr" anchorCtr="0">
            <a:spAutoFit/>
          </a:bodyPr>
          <a:p>
            <a:pPr>
              <a:defRPr lang="ja-JP" altLang="en-US"/>
            </a:pPr>
            <a:r>
              <a:rPr lang="ja-JP" altLang="en-US" sz="2400" b="1">
                <a:solidFill>
                  <a:schemeClr val="tx2"/>
                </a:solidFill>
                <a:latin typeface="AR P丸ゴシック体E"/>
                <a:ea typeface="AR P丸ゴシック体E"/>
              </a:rPr>
              <a:t>～</a:t>
            </a:r>
            <a:r>
              <a:rPr lang="ja-JP" altLang="en-US" sz="2400" b="1">
                <a:solidFill>
                  <a:schemeClr val="tx2"/>
                </a:solidFill>
                <a:latin typeface="AR P丸ゴシック体E"/>
                <a:ea typeface="AR P丸ゴシック体E"/>
              </a:rPr>
              <a:t>対策③ </a:t>
            </a:r>
            <a:r>
              <a:rPr lang="ja-JP" altLang="en-US" sz="2400" b="1">
                <a:solidFill>
                  <a:schemeClr val="tx2"/>
                </a:solidFill>
                <a:latin typeface="AR P丸ゴシック体E"/>
                <a:ea typeface="AR P丸ゴシック体E"/>
              </a:rPr>
              <a:t>警察庁推奨！特殊詐欺対策アプリ～</a:t>
            </a:r>
            <a:endParaRPr lang="ja-JP" altLang="en-US" sz="1800" b="1">
              <a:solidFill>
                <a:schemeClr val="tx2"/>
              </a:solidFill>
              <a:latin typeface="AR P丸ゴシック体E"/>
              <a:ea typeface="AR P丸ゴシック体E"/>
            </a:endParaRPr>
          </a:p>
        </p:txBody>
      </p:sp>
      <p:sp>
        <p:nvSpPr>
          <p:cNvPr id="1139" name="テキスト 45"/>
          <p:cNvSpPr txBox="1"/>
          <p:nvPr/>
        </p:nvSpPr>
        <p:spPr>
          <a:xfrm>
            <a:off x="614591" y="895733"/>
            <a:ext cx="6052098" cy="2215098"/>
          </a:xfrm>
          <a:prstGeom prst="rect">
            <a:avLst/>
          </a:prstGeom>
        </p:spPr>
        <p:txBody>
          <a:bodyPr wrap="square" anchor="ctr" anchorCtr="0">
            <a:spAutoFit/>
          </a:bodyPr>
          <a:p>
            <a:pPr>
              <a:defRPr lang="ja-JP" altLang="en-US"/>
            </a:pPr>
            <a:r>
              <a:rPr lang="ja-JP" altLang="en-US" sz="1800">
                <a:latin typeface="AR P丸ゴシック体E"/>
                <a:ea typeface="AR P丸ゴシック体E"/>
              </a:rPr>
              <a:t>　携帯電話の対策として、警察庁推奨アプリのインストールが効果的です</a:t>
            </a:r>
            <a:r>
              <a:rPr lang="ja-JP" altLang="en-US" sz="1800" b="1">
                <a:latin typeface="HG明朝E"/>
                <a:ea typeface="HG明朝E"/>
              </a:rPr>
              <a:t>!!</a:t>
            </a:r>
            <a:endParaRPr lang="ja-JP" altLang="en-US" sz="1800">
              <a:latin typeface="AR P丸ゴシック体E"/>
              <a:ea typeface="AR P丸ゴシック体E"/>
            </a:endParaRPr>
          </a:p>
          <a:p>
            <a:pPr>
              <a:defRPr lang="ja-JP" altLang="en-US"/>
            </a:pPr>
            <a:r>
              <a:rPr lang="ja-JP" altLang="en-US" sz="1800">
                <a:latin typeface="AR P丸ゴシック体E"/>
                <a:ea typeface="AR P丸ゴシック体E"/>
              </a:rPr>
              <a:t>　</a:t>
            </a:r>
            <a:r>
              <a:rPr lang="ja-JP" altLang="en-US" sz="1800">
                <a:latin typeface="AR P丸ゴシック体E"/>
                <a:ea typeface="AR P丸ゴシック体E"/>
              </a:rPr>
              <a:t>この</a:t>
            </a:r>
            <a:r>
              <a:rPr lang="ja-JP" altLang="en-US" sz="1800">
                <a:latin typeface="AR P丸ゴシック体E"/>
                <a:ea typeface="AR P丸ゴシック体E"/>
              </a:rPr>
              <a:t>アプリは、</a:t>
            </a:r>
            <a:r>
              <a:rPr lang="ja-JP" altLang="en-US" sz="2400">
                <a:solidFill>
                  <a:srgbClr val="FF0000"/>
                </a:solidFill>
                <a:latin typeface="AR P丸ゴシック体E"/>
                <a:ea typeface="AR P丸ゴシック体E"/>
              </a:rPr>
              <a:t>海外からの怪しい着信</a:t>
            </a:r>
            <a:r>
              <a:rPr lang="ja-JP" altLang="en-US" sz="1800">
                <a:latin typeface="AR P丸ゴシック体E"/>
                <a:ea typeface="AR P丸ゴシック体E"/>
              </a:rPr>
              <a:t>や、</a:t>
            </a:r>
            <a:r>
              <a:rPr lang="ja-JP" altLang="en-US" sz="2400">
                <a:solidFill>
                  <a:srgbClr val="FF0000"/>
                </a:solidFill>
                <a:latin typeface="AR P丸ゴシック体E"/>
                <a:ea typeface="AR P丸ゴシック体E"/>
              </a:rPr>
              <a:t>詐欺に使われた番号</a:t>
            </a:r>
            <a:r>
              <a:rPr lang="ja-JP" altLang="en-US" sz="1800">
                <a:latin typeface="AR P丸ゴシック体E"/>
                <a:ea typeface="AR P丸ゴシック体E"/>
              </a:rPr>
              <a:t>などを自動でブロックできる無料アプリです。（iOSは危険な番号のみをブロック）</a:t>
            </a:r>
            <a:endParaRPr lang="ja-JP" altLang="en-US" sz="1800">
              <a:latin typeface="AR P丸ゴシック体E"/>
              <a:ea typeface="AR P丸ゴシック体E"/>
            </a:endParaRPr>
          </a:p>
          <a:p>
            <a:pPr>
              <a:defRPr lang="ja-JP" altLang="en-US"/>
            </a:pPr>
            <a:r>
              <a:rPr lang="ja-JP" altLang="en-US" sz="1800">
                <a:latin typeface="AR P丸ゴシック体E"/>
                <a:ea typeface="AR P丸ゴシック体E"/>
              </a:rPr>
              <a:t>　</a:t>
            </a:r>
            <a:r>
              <a:rPr lang="ja-JP" altLang="en-US" sz="1800" b="1">
                <a:solidFill>
                  <a:schemeClr val="tx2"/>
                </a:solidFill>
                <a:latin typeface="AR P丸ゴシック体E"/>
                <a:ea typeface="AR P丸ゴシック体E"/>
              </a:rPr>
              <a:t>インストール</a:t>
            </a:r>
            <a:r>
              <a:rPr lang="ja-JP" altLang="en-US" sz="1800" b="1">
                <a:solidFill>
                  <a:schemeClr val="tx2"/>
                </a:solidFill>
                <a:latin typeface="AR P丸ゴシック体E"/>
                <a:ea typeface="AR P丸ゴシック体E"/>
              </a:rPr>
              <a:t>するだけで</a:t>
            </a:r>
            <a:r>
              <a:rPr lang="ja-JP" altLang="en-US" sz="1800" b="1">
                <a:solidFill>
                  <a:schemeClr val="tx2"/>
                </a:solidFill>
                <a:latin typeface="AR P丸ゴシック体E"/>
                <a:ea typeface="AR P丸ゴシック体E"/>
              </a:rPr>
              <a:t>防ぐことができる</a:t>
            </a:r>
            <a:r>
              <a:rPr lang="ja-JP" altLang="en-US" sz="1800" b="1">
                <a:solidFill>
                  <a:schemeClr val="tx2"/>
                </a:solidFill>
                <a:latin typeface="AR P丸ゴシック体E"/>
                <a:ea typeface="AR P丸ゴシック体E"/>
              </a:rPr>
              <a:t>被害</a:t>
            </a:r>
            <a:r>
              <a:rPr lang="ja-JP" altLang="en-US" sz="1800">
                <a:latin typeface="AR P丸ゴシック体E"/>
                <a:ea typeface="AR P丸ゴシック体E"/>
              </a:rPr>
              <a:t>が</a:t>
            </a:r>
            <a:r>
              <a:rPr lang="ja-JP" altLang="en-US" sz="1800">
                <a:latin typeface="AR P丸ゴシック体E"/>
                <a:ea typeface="AR P丸ゴシック体E"/>
              </a:rPr>
              <a:t>ありますので</a:t>
            </a:r>
            <a:r>
              <a:rPr lang="ja-JP" altLang="en-US" sz="1800">
                <a:latin typeface="AR P丸ゴシック体E"/>
                <a:ea typeface="AR P丸ゴシック体E"/>
              </a:rPr>
              <a:t>、</a:t>
            </a:r>
            <a:r>
              <a:rPr lang="ja-JP" altLang="en-US" sz="1800">
                <a:latin typeface="AR P丸ゴシック体E"/>
                <a:ea typeface="AR P丸ゴシック体E"/>
              </a:rPr>
              <a:t>是非</a:t>
            </a:r>
            <a:r>
              <a:rPr lang="ja-JP" altLang="en-US" sz="1800">
                <a:latin typeface="AR P丸ゴシック体E"/>
                <a:ea typeface="AR P丸ゴシック体E"/>
              </a:rPr>
              <a:t>インストール</a:t>
            </a:r>
            <a:r>
              <a:rPr lang="ja-JP" altLang="en-US" sz="1800">
                <a:latin typeface="AR P丸ゴシック体E"/>
                <a:ea typeface="AR P丸ゴシック体E"/>
              </a:rPr>
              <a:t>を</a:t>
            </a:r>
            <a:r>
              <a:rPr lang="ja-JP" altLang="en-US" sz="1800">
                <a:latin typeface="AR P丸ゴシック体E"/>
                <a:ea typeface="AR P丸ゴシック体E"/>
              </a:rPr>
              <a:t>お願いします</a:t>
            </a:r>
            <a:r>
              <a:rPr lang="ja-JP" altLang="en-US" sz="1800">
                <a:latin typeface="AR P丸ゴシック体E"/>
                <a:ea typeface="AR P丸ゴシック体E"/>
              </a:rPr>
              <a:t>。</a:t>
            </a:r>
            <a:endParaRPr lang="ja-JP" altLang="en-US" sz="1800">
              <a:latin typeface="AR P丸ゴシック体E"/>
              <a:ea typeface="AR P丸ゴシック体E"/>
            </a:endParaRPr>
          </a:p>
        </p:txBody>
      </p:sp>
      <p:sp>
        <p:nvSpPr>
          <p:cNvPr id="1140" name="テキスト 47"/>
          <p:cNvSpPr txBox="1"/>
          <p:nvPr/>
        </p:nvSpPr>
        <p:spPr>
          <a:xfrm>
            <a:off x="614591" y="5040761"/>
            <a:ext cx="6052098" cy="1384102"/>
          </a:xfrm>
          <a:prstGeom prst="rect">
            <a:avLst/>
          </a:prstGeom>
        </p:spPr>
        <p:txBody>
          <a:bodyPr wrap="square" anchor="ctr" anchorCtr="0">
            <a:spAutoFit/>
          </a:bodyPr>
          <a:p>
            <a:pPr>
              <a:defRPr lang="ja-JP" altLang="en-US"/>
            </a:pPr>
            <a:r>
              <a:rPr lang="ja-JP" altLang="en-US" sz="1800">
                <a:latin typeface="AR P丸ゴシック体E"/>
                <a:ea typeface="AR P丸ゴシック体E"/>
              </a:rPr>
              <a:t>　犯人の電話に出てしまえば、</a:t>
            </a:r>
            <a:r>
              <a:rPr lang="ja-JP" altLang="en-US" sz="2400">
                <a:solidFill>
                  <a:srgbClr val="FF0000"/>
                </a:solidFill>
                <a:latin typeface="AR P丸ゴシック体E"/>
                <a:ea typeface="AR P丸ゴシック体E"/>
              </a:rPr>
              <a:t>言葉巧みに</a:t>
            </a:r>
            <a:r>
              <a:rPr lang="ja-JP" altLang="en-US" sz="1800">
                <a:latin typeface="AR P丸ゴシック体E"/>
                <a:ea typeface="AR P丸ゴシック体E"/>
              </a:rPr>
              <a:t>冷静な判断ができない状態に追い込まれてしまう可能性があります。</a:t>
            </a:r>
            <a:endParaRPr lang="ja-JP" altLang="en-US" sz="1800">
              <a:latin typeface="AR P丸ゴシック体E"/>
              <a:ea typeface="AR P丸ゴシック体E"/>
            </a:endParaRPr>
          </a:p>
          <a:p>
            <a:pPr>
              <a:defRPr lang="ja-JP" altLang="en-US"/>
            </a:pPr>
            <a:r>
              <a:rPr lang="ja-JP" altLang="en-US" sz="1800">
                <a:latin typeface="AR P丸ゴシック体E"/>
                <a:ea typeface="AR P丸ゴシック体E"/>
              </a:rPr>
              <a:t>　</a:t>
            </a:r>
            <a:r>
              <a:rPr lang="ja-JP" altLang="en-US" sz="1800">
                <a:latin typeface="AR P丸ゴシック体E"/>
                <a:ea typeface="AR P丸ゴシック体E"/>
              </a:rPr>
              <a:t>撃退</a:t>
            </a:r>
            <a:r>
              <a:rPr lang="ja-JP" altLang="en-US" sz="1800">
                <a:latin typeface="AR P丸ゴシック体E"/>
                <a:ea typeface="AR P丸ゴシック体E"/>
              </a:rPr>
              <a:t>装置や</a:t>
            </a:r>
            <a:r>
              <a:rPr lang="ja-JP" altLang="en-US" sz="1800">
                <a:latin typeface="AR P丸ゴシック体E"/>
                <a:ea typeface="AR P丸ゴシック体E"/>
              </a:rPr>
              <a:t>アプリなどで犯人からの電話を</a:t>
            </a:r>
            <a:r>
              <a:rPr lang="ja-JP" altLang="en-US" sz="2400">
                <a:solidFill>
                  <a:srgbClr val="FF0000"/>
                </a:solidFill>
                <a:latin typeface="AR P丸ゴシック体E"/>
                <a:ea typeface="AR P丸ゴシック体E"/>
              </a:rPr>
              <a:t>ブロック</a:t>
            </a:r>
            <a:r>
              <a:rPr lang="ja-JP" altLang="en-US" sz="1800">
                <a:latin typeface="AR P丸ゴシック体E"/>
                <a:ea typeface="AR P丸ゴシック体E"/>
              </a:rPr>
              <a:t>してください。</a:t>
            </a:r>
            <a:endParaRPr lang="ja-JP" altLang="en-US" sz="1800">
              <a:latin typeface="AR P丸ゴシック体E"/>
              <a:ea typeface="AR P丸ゴシック体E"/>
            </a:endParaRPr>
          </a:p>
        </p:txBody>
      </p:sp>
      <p:grpSp>
        <p:nvGrpSpPr>
          <p:cNvPr id="1141" name="グループ 50"/>
          <p:cNvGrpSpPr/>
          <p:nvPr/>
        </p:nvGrpSpPr>
        <p:grpSpPr>
          <a:xfrm>
            <a:off x="581010" y="3004097"/>
            <a:ext cx="6085680" cy="2034705"/>
            <a:chOff x="459199" y="2697525"/>
            <a:chExt cx="6085680" cy="2034705"/>
          </a:xfrm>
        </p:grpSpPr>
        <p:sp>
          <p:nvSpPr>
            <p:cNvPr id="1142" name="図形 49"/>
            <p:cNvSpPr/>
            <p:nvPr/>
          </p:nvSpPr>
          <p:spPr>
            <a:xfrm>
              <a:off x="459199" y="2697525"/>
              <a:ext cx="6085680" cy="2034705"/>
            </a:xfrm>
            <a:prstGeom prst="horizontalScroll">
              <a:avLst/>
            </a:prstGeom>
            <a:solidFill>
              <a:schemeClr val="accent1">
                <a:lumMod val="20000"/>
                <a:lumOff val="80000"/>
              </a:schemeClr>
            </a:solidFill>
            <a:ln w="12700" cap="flat" cmpd="sng" algn="ctr">
              <a:solidFill>
                <a:schemeClr val="tx2"/>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pic>
          <p:nvPicPr>
            <p:cNvPr id="1143" name="図 46"/>
            <p:cNvPicPr>
              <a:picLocks noChangeAspect="1"/>
            </p:cNvPicPr>
            <p:nvPr/>
          </p:nvPicPr>
          <p:blipFill>
            <a:blip r:embed="rId1"/>
            <a:stretch>
              <a:fillRect/>
            </a:stretch>
          </p:blipFill>
          <p:spPr>
            <a:xfrm>
              <a:off x="4957440" y="3051645"/>
              <a:ext cx="1315096" cy="1326465"/>
            </a:xfrm>
            <a:prstGeom prst="rect">
              <a:avLst/>
            </a:prstGeom>
          </p:spPr>
        </p:pic>
        <p:sp>
          <p:nvSpPr>
            <p:cNvPr id="1144" name="テキスト 48"/>
            <p:cNvSpPr txBox="1"/>
            <p:nvPr/>
          </p:nvSpPr>
          <p:spPr>
            <a:xfrm>
              <a:off x="766877" y="3051645"/>
              <a:ext cx="4272868" cy="1322546"/>
            </a:xfrm>
            <a:prstGeom prst="rect">
              <a:avLst/>
            </a:prstGeom>
          </p:spPr>
          <p:txBody>
            <a:bodyPr wrap="square" anchor="ctr" anchorCtr="0">
              <a:spAutoFit/>
            </a:bodyPr>
            <a:p>
              <a:pPr>
                <a:defRPr lang="ja-JP" altLang="en-US"/>
              </a:pPr>
              <a:r>
                <a:rPr lang="ja-JP" altLang="en-US" sz="1600">
                  <a:latin typeface="AR P丸ゴシック体E"/>
                  <a:ea typeface="AR P丸ゴシック体E"/>
                </a:rPr>
                <a:t>　お手持ちのスマートフォンで、このQRコードを読み取って警察庁推奨アプリをインストールしてください。</a:t>
              </a:r>
              <a:endParaRPr lang="ja-JP" altLang="en-US" sz="1600">
                <a:latin typeface="AR P丸ゴシック体E"/>
                <a:ea typeface="AR P丸ゴシック体E"/>
              </a:endParaRPr>
            </a:p>
            <a:p>
              <a:pPr>
                <a:defRPr lang="ja-JP" altLang="en-US"/>
              </a:pPr>
              <a:r>
                <a:rPr lang="ja-JP" altLang="en-US" sz="1600">
                  <a:latin typeface="AR P丸ゴシック体E"/>
                  <a:ea typeface="AR P丸ゴシック体E"/>
                </a:rPr>
                <a:t>　</a:t>
              </a:r>
              <a:r>
                <a:rPr lang="ja-JP" altLang="en-US" sz="1600">
                  <a:latin typeface="AR P丸ゴシック体E"/>
                  <a:ea typeface="AR P丸ゴシック体E"/>
                </a:rPr>
                <a:t>アプリを</a:t>
              </a:r>
              <a:r>
                <a:rPr lang="ja-JP" altLang="en-US" sz="1600">
                  <a:latin typeface="AR P丸ゴシック体E"/>
                  <a:ea typeface="AR P丸ゴシック体E"/>
                </a:rPr>
                <a:t>インストール</a:t>
              </a:r>
              <a:r>
                <a:rPr lang="ja-JP" altLang="en-US" sz="1600">
                  <a:latin typeface="AR P丸ゴシック体E"/>
                  <a:ea typeface="AR P丸ゴシック体E"/>
                </a:rPr>
                <a:t>する</a:t>
              </a:r>
              <a:r>
                <a:rPr lang="ja-JP" altLang="en-US" sz="1600">
                  <a:latin typeface="AR P丸ゴシック体E"/>
                  <a:ea typeface="AR P丸ゴシック体E"/>
                </a:rPr>
                <a:t>際</a:t>
              </a:r>
              <a:r>
                <a:rPr lang="ja-JP" altLang="en-US" sz="1600">
                  <a:latin typeface="AR P丸ゴシック体E"/>
                  <a:ea typeface="AR P丸ゴシック体E"/>
                </a:rPr>
                <a:t>は</a:t>
              </a:r>
              <a:r>
                <a:rPr lang="ja-JP" altLang="en-US" sz="1600">
                  <a:latin typeface="AR P丸ゴシック体E"/>
                  <a:ea typeface="AR P丸ゴシック体E"/>
                </a:rPr>
                <a:t>、</a:t>
              </a:r>
              <a:r>
                <a:rPr lang="ja-JP" altLang="en-US" sz="1600">
                  <a:latin typeface="AR P丸ゴシック体E"/>
                  <a:ea typeface="AR P丸ゴシック体E"/>
                </a:rPr>
                <a:t>必ず</a:t>
              </a:r>
              <a:r>
                <a:rPr lang="ja-JP" altLang="en-US" sz="1600">
                  <a:latin typeface="AR P丸ゴシック体E"/>
                  <a:ea typeface="AR P丸ゴシック体E"/>
                </a:rPr>
                <a:t>この</a:t>
              </a:r>
              <a:r>
                <a:rPr lang="ja-JP" altLang="en-US" sz="1600">
                  <a:latin typeface="AR P丸ゴシック体E"/>
                  <a:ea typeface="AR P丸ゴシック体E"/>
                </a:rPr>
                <a:t>QR</a:t>
              </a:r>
              <a:r>
                <a:rPr lang="ja-JP" altLang="en-US" sz="1600">
                  <a:latin typeface="AR P丸ゴシック体E"/>
                  <a:ea typeface="AR P丸ゴシック体E"/>
                </a:rPr>
                <a:t>コード</a:t>
              </a:r>
              <a:r>
                <a:rPr lang="ja-JP" altLang="en-US" sz="1600">
                  <a:latin typeface="AR P丸ゴシック体E"/>
                  <a:ea typeface="AR P丸ゴシック体E"/>
                </a:rPr>
                <a:t>を</a:t>
              </a:r>
              <a:r>
                <a:rPr lang="ja-JP" altLang="en-US" sz="1600">
                  <a:latin typeface="AR P丸ゴシック体E"/>
                  <a:ea typeface="AR P丸ゴシック体E"/>
                </a:rPr>
                <a:t>利用して</a:t>
              </a:r>
              <a:r>
                <a:rPr lang="ja-JP" altLang="en-US" sz="1600">
                  <a:latin typeface="AR P丸ゴシック体E"/>
                  <a:ea typeface="AR P丸ゴシック体E"/>
                </a:rPr>
                <a:t>偽</a:t>
              </a:r>
              <a:r>
                <a:rPr lang="ja-JP" altLang="en-US" sz="1600">
                  <a:latin typeface="AR P丸ゴシック体E"/>
                  <a:ea typeface="AR P丸ゴシック体E"/>
                </a:rPr>
                <a:t>アプリにご注意ください。</a:t>
              </a:r>
              <a:endParaRPr lang="ja-JP" altLang="en-US" sz="1800">
                <a:latin typeface="AR P丸ゴシック体E"/>
                <a:ea typeface="AR P丸ゴシック体E"/>
              </a:endParaRPr>
            </a:p>
          </p:txBody>
        </p:sp>
      </p:grpSp>
      <p:sp>
        <p:nvSpPr>
          <p:cNvPr id="1145" name="テキスト 52"/>
          <p:cNvSpPr txBox="1"/>
          <p:nvPr/>
        </p:nvSpPr>
        <p:spPr>
          <a:xfrm>
            <a:off x="983939" y="6615363"/>
            <a:ext cx="5018437" cy="645438"/>
          </a:xfrm>
          <a:prstGeom prst="rect">
            <a:avLst/>
          </a:prstGeom>
        </p:spPr>
        <p:txBody>
          <a:bodyPr wrap="square">
            <a:spAutoFit/>
          </a:bodyPr>
          <a:p>
            <a:pPr>
              <a:defRPr lang="ja-JP" altLang="en-US"/>
            </a:pPr>
            <a:r>
              <a:rPr lang="ja-JP" altLang="en-US" sz="1800">
                <a:latin typeface="AR P丸ゴシック体E"/>
                <a:ea typeface="AR P丸ゴシック体E"/>
              </a:rPr>
              <a:t>【問い合わせ先】</a:t>
            </a:r>
            <a:endParaRPr lang="ja-JP" altLang="en-US">
              <a:latin typeface="AR P丸ゴシック体E"/>
              <a:ea typeface="AR P丸ゴシック体E"/>
            </a:endParaRPr>
          </a:p>
          <a:p>
            <a:pPr>
              <a:defRPr lang="ja-JP" altLang="en-US"/>
            </a:pPr>
            <a:r>
              <a:rPr lang="ja-JP" altLang="en-US" sz="800">
                <a:latin typeface="AR P丸ゴシック体E"/>
                <a:ea typeface="AR P丸ゴシック体E"/>
              </a:rPr>
              <a:t>　</a:t>
            </a:r>
            <a:r>
              <a:rPr lang="ja-JP" altLang="en-US" sz="1800">
                <a:latin typeface="AR P丸ゴシック体E"/>
                <a:ea typeface="AR P丸ゴシック体E"/>
              </a:rPr>
              <a:t>徳島板野警察署　</a:t>
            </a:r>
            <a:r>
              <a:rPr lang="ja-JP" altLang="en-US" sz="1800">
                <a:latin typeface="AR P丸ゴシック体E"/>
                <a:ea typeface="AR P丸ゴシック体E"/>
              </a:rPr>
              <a:t>088-698-0110</a:t>
            </a:r>
            <a:endParaRPr lang="ja-JP" altLang="en-US" sz="1800">
              <a:latin typeface="AR P丸ゴシック体E"/>
              <a:ea typeface="AR P丸ゴシック体E"/>
            </a:endParaRPr>
          </a:p>
        </p:txBody>
      </p:sp>
      <p:pic>
        <p:nvPicPr>
          <p:cNvPr id="1146" name="図 55"/>
          <p:cNvPicPr>
            <a:picLocks noChangeAspect="1"/>
          </p:cNvPicPr>
          <p:nvPr/>
        </p:nvPicPr>
        <p:blipFill>
          <a:blip r:embed="rId2"/>
          <a:stretch>
            <a:fillRect/>
          </a:stretch>
        </p:blipFill>
        <p:spPr>
          <a:xfrm>
            <a:off x="5014112" y="6080994"/>
            <a:ext cx="1445374" cy="1333176"/>
          </a:xfrm>
          <a:prstGeom prst="rect">
            <a:avLst/>
          </a:prstGeom>
        </p:spPr>
      </p:pic>
    </p:spTree>
  </p:cSld>
  <p:clrMapOvr>
    <a:masterClrMapping/>
  </p:clrMapOvr>
</p:sld>
</file>

<file path=ppt/theme/theme1.xml><?xml version="1.0" encoding="utf-8"?>
<a:theme xmlns:a="http://schemas.openxmlformats.org/drawingml/2006/main" name="Office テーマ">
  <a:themeElements>
    <a:clrScheme name="青">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全て　Meiryo UI">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docProps/app.xml><?xml version="1.0" encoding="utf-8"?>
<Properties xmlns:vt="http://schemas.openxmlformats.org/officeDocument/2006/docPropsVTypes" xmlns="http://schemas.openxmlformats.org/officeDocument/2006/extended-properties">
  <TotalTime>59749</TotalTime>
  <Words>2369</Words>
  <Application>JUST Focus</Application>
  <Paragraphs>628</Paragraph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64</vt:i4>
      </vt:variant>
    </vt:vector>
  </HeadingPairs>
  <TitlesOfParts>
    <vt:vector size="70" baseType="lpstr">
      <vt:lpstr>Meiryo UI</vt:lpstr>
      <vt:lpstr>メイリオ</vt:lpstr>
      <vt:lpstr>游ゴシック</vt:lpstr>
      <vt:lpstr>Arial</vt:lpstr>
      <vt:lpstr>Wingdings</vt:lpstr>
      <vt:lpstr>Office テーマ</vt:lpstr>
      <vt:lpstr>サイバー犯罪 知らないうちに加害者・被害者にならないために</vt:lpstr>
      <vt:lpstr>　　略歴</vt:lpstr>
      <vt:lpstr>　　アジェンダ</vt:lpstr>
      <vt:lpstr>はじめに</vt:lpstr>
      <vt:lpstr>　　サイバー空間の「公共空間」化</vt:lpstr>
      <vt:lpstr>　　スマートフォン１台あれば、いつ、どこでも、誰でも、加害者になれる時代に</vt:lpstr>
      <vt:lpstr>　　スマートフォンを持っていれば、24時間365日、被害者になる時代に</vt:lpstr>
      <vt:lpstr>　　徳島県におけるサイバー空間をめぐる脅威の情勢</vt:lpstr>
      <vt:lpstr>本日お話しする内容について</vt:lpstr>
      <vt:lpstr>　　オンラインゲームで仲良くなった人がまさか・・・・</vt:lpstr>
      <vt:lpstr>PowerPoint プレゼンテーション</vt:lpstr>
      <vt:lpstr>　　講演の目的</vt:lpstr>
      <vt:lpstr>不正アクセス</vt:lpstr>
      <vt:lpstr>　　不正アクセス「不正ログイン」とは</vt:lpstr>
      <vt:lpstr>　　適用法条</vt:lpstr>
      <vt:lpstr>　　注意</vt:lpstr>
      <vt:lpstr>　　フィッシング、フィッシングサイトとは</vt:lpstr>
      <vt:lpstr>　　適用法条</vt:lpstr>
      <vt:lpstr>　　質問</vt:lpstr>
      <vt:lpstr>　　不正アクセス禁止法違反被疑者の年齢構成（令和６年）</vt:lpstr>
      <vt:lpstr>　　不正アクセス禁止法違反被疑者の10代における職業別（令和６年）</vt:lpstr>
      <vt:lpstr>　　10～20代における不正アクセス行為に係る手口別(令和６年)</vt:lpstr>
      <vt:lpstr>　　不正アクセス禁止法違反被疑者(10～20代)が不正利用したサービス(令和６年)</vt:lpstr>
      <vt:lpstr>少年を取り巻くサイバー犯罪の現状</vt:lpstr>
      <vt:lpstr>少年グループによる不正アクセス事案</vt:lpstr>
      <vt:lpstr>　　何が起きたか</vt:lpstr>
      <vt:lpstr>　　少年グループによる「不正アクセス禁止法違反事件」</vt:lpstr>
      <vt:lpstr>　　なぜ、少年Aは、少女のインスタグラムアカウントにログインできたのか？</vt:lpstr>
      <vt:lpstr>　　なぜ、少年Aは、少女のインスタグラムアカウントにログインできたのか？</vt:lpstr>
      <vt:lpstr>　　私（7月22日生まれ）が捜査する事件でよくあるのは・・・</vt:lpstr>
      <vt:lpstr>　　よくある例</vt:lpstr>
      <vt:lpstr>　　適用法条</vt:lpstr>
      <vt:lpstr>　　不正アクセス対策</vt:lpstr>
      <vt:lpstr>少年による寄付金募集の詐欺事案</vt:lpstr>
      <vt:lpstr>能登半島地震発災</vt:lpstr>
      <vt:lpstr>　　何が起きたか</vt:lpstr>
      <vt:lpstr>　　何が起きたか</vt:lpstr>
      <vt:lpstr>　　男子高校生を「詐欺」で検挙</vt:lpstr>
      <vt:lpstr>　　適用法条</vt:lpstr>
      <vt:lpstr>　　少年の犯行動機は何だったのか</vt:lpstr>
      <vt:lpstr>　　偽・誤情報対策</vt:lpstr>
      <vt:lpstr>SNS映え（バレ）</vt:lpstr>
      <vt:lpstr>　　Q:何がバレる？</vt:lpstr>
      <vt:lpstr>　　A:家がバレる。</vt:lpstr>
      <vt:lpstr>　　Q:何がバレる？</vt:lpstr>
      <vt:lpstr>　　A:出没地域がバレる。</vt:lpstr>
      <vt:lpstr>　　Q:何がバレる？</vt:lpstr>
      <vt:lpstr>　　A:職場がバレる。更に・・・</vt:lpstr>
      <vt:lpstr>　　SNSバレ対策</vt:lpstr>
      <vt:lpstr>将来のために</vt:lpstr>
      <vt:lpstr>　　インターネット上に投稿した（された）データは一生ついてまわる</vt:lpstr>
      <vt:lpstr>　　徳島県高校対抗サイバーセキュリティコンテスト</vt:lpstr>
      <vt:lpstr>　　アジェンダ（もう一度）</vt:lpstr>
      <vt:lpstr>PowerPoint プレゼンテーション</vt:lpstr>
      <vt:lpstr>　　インターネット上の誹謗中傷に関する相談窓口のご案内</vt:lpstr>
      <vt:lpstr>　　サイバー犯罪などの被害に遭ってしまったら</vt:lpstr>
      <vt:lpstr>少年（恒心教信者）による不正アクセス事案</vt:lpstr>
      <vt:lpstr>　　何が起きたか</vt:lpstr>
      <vt:lpstr>　　恒心教とは</vt:lpstr>
      <vt:lpstr>　　犯行当時中学生だった男子高校生を「不正アクセス禁止法違反」で検挙</vt:lpstr>
      <vt:lpstr>　　少年の犯行動機は何だったのか</vt:lpstr>
      <vt:lpstr>　　適用法条</vt:lpstr>
      <vt:lpstr>　　適用法条</vt:lpstr>
      <vt:lpstr>　　不正アクセス対策</vt:lpstr>
    </vt:vector>
  </TitlesOfParts>
  <LinksUpToDate>false</LinksUpToDate>
  <SharedDoc>false</SharedDoc>
  <HyperlinksChanged>false</HyperlinksChanged>
  <AppVersion>5.0.1</AppVersion>
  <PresentationFormat>ユーザー設定</PresentationFormat>
  <Slides>2</Slides>
  <Notes>1</Notes>
  <HiddenSlides>8</HiddenSlides>
  <MMClips>0</MMClips>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プレゼンテーション</dc:title>
  <dc:creator>Windows User</dc:creator>
  <cp:lastModifiedBy>Administrator</cp:lastModifiedBy>
  <cp:lastPrinted>2024-05-12T23:18:09Z</cp:lastPrinted>
  <dcterms:created xsi:type="dcterms:W3CDTF">2024-05-04T01:26:52Z</dcterms:created>
  <dcterms:modified xsi:type="dcterms:W3CDTF">2026-08-11T05:58:34Z</dcterms:modified>
  <cp:revision>1437</cp:revision>
</cp:coreProperties>
</file>

<file path=docProps/custom.xml><?xml version="1.0" encoding="utf-8"?>
<Properties xmlns:vt="http://schemas.openxmlformats.org/officeDocument/2006/docPropsVTypes" xmlns="http://schemas.openxmlformats.org/officeDocument/2006/custom-properties"/>
</file>