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EEFB"/>
    <a:srgbClr val="FBC293"/>
    <a:srgbClr val="B8CF8B"/>
    <a:srgbClr val="FBE3D6"/>
    <a:srgbClr val="FCD5B5"/>
    <a:srgbClr val="D7E4BD"/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2FF11-0D3A-58C4-4294-49F3D4EBC5EA}" v="1" dt="2026-03-10T06:09:15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7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95F2FF11-0D3A-58C4-4294-49F3D4EBC5EA}"/>
    <pc:docChg chg="delSld">
      <pc:chgData name="" userId="" providerId="" clId="Web-{95F2FF11-0D3A-58C4-4294-49F3D4EBC5EA}" dt="2026-03-10T06:09:15.391" v="0"/>
      <pc:docMkLst>
        <pc:docMk/>
      </pc:docMkLst>
      <pc:sldChg chg="del">
        <pc:chgData name="" userId="" providerId="" clId="Web-{95F2FF11-0D3A-58C4-4294-49F3D4EBC5EA}" dt="2026-03-10T06:09:15.391" v="0"/>
        <pc:sldMkLst>
          <pc:docMk/>
          <pc:sldMk cId="303119257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92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66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93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51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30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35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0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6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17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63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72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33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">
            <a:extLst>
              <a:ext uri="{FF2B5EF4-FFF2-40B4-BE49-F238E27FC236}">
                <a16:creationId xmlns:a16="http://schemas.microsoft.com/office/drawing/2014/main" id="{FC6BB372-5D29-B265-DC5C-4760DF9350C8}"/>
              </a:ext>
            </a:extLst>
          </p:cNvPr>
          <p:cNvSpPr txBox="1">
            <a:spLocks/>
          </p:cNvSpPr>
          <p:nvPr/>
        </p:nvSpPr>
        <p:spPr>
          <a:xfrm>
            <a:off x="129308" y="2622708"/>
            <a:ext cx="8885385" cy="8062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35121BA-EDC7-B2D5-C87F-426B6493DF36}"/>
              </a:ext>
            </a:extLst>
          </p:cNvPr>
          <p:cNvSpPr txBox="1">
            <a:spLocks/>
          </p:cNvSpPr>
          <p:nvPr/>
        </p:nvSpPr>
        <p:spPr>
          <a:xfrm>
            <a:off x="131618" y="22355"/>
            <a:ext cx="8880767" cy="550342"/>
          </a:xfrm>
          <a:prstGeom prst="rect">
            <a:avLst/>
          </a:prstGeom>
          <a:solidFill>
            <a:schemeClr val="accent4"/>
          </a:solidFill>
        </p:spPr>
        <p:txBody>
          <a:bodyPr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令和７年度補正予算　物価高騰対応重点支援地方創生臨時交付金の活用状況について</a:t>
            </a:r>
            <a:endParaRPr lang="en-US" altLang="ja-JP" sz="1600" b="1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lnSpc>
                <a:spcPct val="110000"/>
              </a:lnSpc>
            </a:pPr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徳島県　上板町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30AEA37-641B-A08D-F1C7-BCB587BA3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426181"/>
              </p:ext>
            </p:extLst>
          </p:nvPr>
        </p:nvGraphicFramePr>
        <p:xfrm>
          <a:off x="992622" y="810206"/>
          <a:ext cx="690360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802">
                  <a:extLst>
                    <a:ext uri="{9D8B030D-6E8A-4147-A177-3AD203B41FA5}">
                      <a16:colId xmlns:a16="http://schemas.microsoft.com/office/drawing/2014/main" val="3510786128"/>
                    </a:ext>
                  </a:extLst>
                </a:gridCol>
                <a:gridCol w="3451802">
                  <a:extLst>
                    <a:ext uri="{9D8B030D-6E8A-4147-A177-3AD203B41FA5}">
                      <a16:colId xmlns:a16="http://schemas.microsoft.com/office/drawing/2014/main" val="2813429504"/>
                    </a:ext>
                  </a:extLst>
                </a:gridCol>
              </a:tblGrid>
              <a:tr h="127815">
                <a:tc>
                  <a:txBody>
                    <a:bodyPr/>
                    <a:lstStyle/>
                    <a:p>
                      <a:r>
                        <a:rPr kumimoji="1" lang="zh-TW" altLang="en-US" sz="14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交付限度額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　 １億６，２８５万円</a:t>
                      </a:r>
                      <a:endParaRPr kumimoji="1" lang="ja-JP" altLang="en-US" sz="1400" b="1" dirty="0">
                        <a:solidFill>
                          <a:srgbClr val="CAEEFB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624492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うち令和７年度　交付決定額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１億５，５００万円（９５％）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022725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うち令和８年度　交付決定額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ー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793336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残額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７８５万円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（　５％）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77563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6542F1-74CB-1B64-EAA1-B88F31F5887D}"/>
              </a:ext>
            </a:extLst>
          </p:cNvPr>
          <p:cNvSpPr txBox="1"/>
          <p:nvPr/>
        </p:nvSpPr>
        <p:spPr>
          <a:xfrm>
            <a:off x="131617" y="547751"/>
            <a:ext cx="36117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実施状況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B9BC070-1698-5756-17AA-E19355F74AB8}"/>
              </a:ext>
            </a:extLst>
          </p:cNvPr>
          <p:cNvSpPr txBox="1"/>
          <p:nvPr/>
        </p:nvSpPr>
        <p:spPr>
          <a:xfrm>
            <a:off x="131616" y="2072024"/>
            <a:ext cx="88034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事業概要　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（詳細は別途実施計画をご覧ください）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3C23F17-2469-BC32-A8EE-DC4679E0C6F3}"/>
              </a:ext>
            </a:extLst>
          </p:cNvPr>
          <p:cNvSpPr txBox="1"/>
          <p:nvPr/>
        </p:nvSpPr>
        <p:spPr>
          <a:xfrm>
            <a:off x="208971" y="2677538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◆令和８年上板くらし応援商品券事業　事業費：１億７，５２５万円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　　　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食料費等の購入のためのくらし応援商品券（使用期限：令和８年８月３１日まで）を町民全員に１人あたり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　　　１．５万円分発行。</a:t>
            </a:r>
            <a:endParaRPr kumimoji="1" lang="en-US" altLang="ja-JP" sz="1200" dirty="0"/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BFC79F8A-4A71-9B8F-A398-FA2BC2F0593A}"/>
              </a:ext>
            </a:extLst>
          </p:cNvPr>
          <p:cNvSpPr txBox="1">
            <a:spLocks/>
          </p:cNvSpPr>
          <p:nvPr/>
        </p:nvSpPr>
        <p:spPr>
          <a:xfrm>
            <a:off x="129306" y="2331016"/>
            <a:ext cx="8885385" cy="288000"/>
          </a:xfrm>
          <a:prstGeom prst="rect">
            <a:avLst/>
          </a:prstGeom>
          <a:solidFill>
            <a:srgbClr val="B8CF8B"/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生活者支援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5823136-E1A9-FDFC-3AEE-40C864020B82}"/>
              </a:ext>
            </a:extLst>
          </p:cNvPr>
          <p:cNvSpPr txBox="1"/>
          <p:nvPr/>
        </p:nvSpPr>
        <p:spPr>
          <a:xfrm>
            <a:off x="6106160" y="6660869"/>
            <a:ext cx="30378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事業費に本交付金を充当予定</a:t>
            </a:r>
            <a:endParaRPr lang="ja-JP" altLang="en-US" sz="1400" dirty="0"/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D3725E78-00F7-E335-CB0F-8998D1B2C582}"/>
              </a:ext>
            </a:extLst>
          </p:cNvPr>
          <p:cNvSpPr txBox="1">
            <a:spLocks/>
          </p:cNvSpPr>
          <p:nvPr/>
        </p:nvSpPr>
        <p:spPr>
          <a:xfrm>
            <a:off x="7002608" y="535810"/>
            <a:ext cx="2009775" cy="304603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1200" b="1" dirty="0">
                <a:latin typeface="+mn-ea"/>
                <a:ea typeface="+mn-ea"/>
              </a:rPr>
              <a:t>＜令和８年３月時点＞</a:t>
            </a:r>
          </a:p>
        </p:txBody>
      </p:sp>
    </p:spTree>
    <p:extLst>
      <p:ext uri="{BB962C8B-B14F-4D97-AF65-F5344CB8AC3E}">
        <p14:creationId xmlns:p14="http://schemas.microsoft.com/office/powerpoint/2010/main" val="506852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EEE9468F64B644ABFFBB3862C1BC74" ma:contentTypeVersion="7" ma:contentTypeDescription="新しいドキュメントを作成します。" ma:contentTypeScope="" ma:versionID="6c55aa6c89a95ef4df32a422dc7d21f8">
  <xsd:schema xmlns:xsd="http://www.w3.org/2001/XMLSchema" xmlns:xs="http://www.w3.org/2001/XMLSchema" xmlns:p="http://schemas.microsoft.com/office/2006/metadata/properties" xmlns:ns2="653e66e5-f1e1-441c-8122-6d36929cd6b7" targetNamespace="http://schemas.microsoft.com/office/2006/metadata/properties" ma:root="true" ma:fieldsID="ca41f22325bef7b36ee3abfa08f1c62c" ns2:_="">
    <xsd:import namespace="653e66e5-f1e1-441c-8122-6d36929cd6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e66e5-f1e1-441c-8122-6d36929cd6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A887439-E3BC-4A0B-84EF-B396444C65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e66e5-f1e1-441c-8122-6d36929cd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46B3C0-C7E3-4D3F-A698-691AC12804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BBCA0D-AA3D-47C2-85AE-8A0B7DB6197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1736</TotalTime>
  <Words>138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游ゴシック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松山 倫之(MATSUYAMA Tomoyuki)</dc:creator>
  <cp:lastModifiedBy>喜多 幸</cp:lastModifiedBy>
  <cp:revision>19</cp:revision>
  <cp:lastPrinted>2026-03-04T05:37:23Z</cp:lastPrinted>
  <dcterms:created xsi:type="dcterms:W3CDTF">2026-03-03T02:43:15Z</dcterms:created>
  <dcterms:modified xsi:type="dcterms:W3CDTF">2026-03-26T01:48:31Z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0x0101002DEEE9468F64B644ABFFBB3862C1BC74</vt:lpwstr>
  </property>
</Properties>
</file>